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62"/>
  </p:normalViewPr>
  <p:slideViewPr>
    <p:cSldViewPr snapToGrid="0" snapToObjects="1" showGuides="1">
      <p:cViewPr varScale="1">
        <p:scale>
          <a:sx n="104" d="100"/>
          <a:sy n="104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619B5E-2011-7845-8A71-DF5CD36E2F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6EA58F3-8E27-904D-94A0-0B5A043994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67CF31C-1C29-FE45-B8EE-55D74CCE6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2000-E63D-A444-A5C1-B8C85DA3849D}" type="datetimeFigureOut">
              <a:rPr lang="de-DE" smtClean="0"/>
              <a:t>31.05.21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E2DA2B3-CC77-764E-9229-6391E31A4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B09B4C0-35CA-F440-879A-2207CA335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59DFD-4227-3E48-846D-FDC0719306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5729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54C17C-10AB-2340-82CD-2B1BB8130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2C8B475-C0FC-A64F-AFF0-A89DACEE69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18AEB5C-D1AD-9942-9C23-B58C19951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2000-E63D-A444-A5C1-B8C85DA3849D}" type="datetimeFigureOut">
              <a:rPr lang="de-DE" smtClean="0"/>
              <a:t>31.05.21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633786-0211-644A-B1E8-3B89C0771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066010C-970E-EB4D-80C9-08B6F4DDE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59DFD-4227-3E48-846D-FDC0719306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3995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F47DF2F2-8FEB-204B-B795-0901C29019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5DDFFE0-ACE2-234D-AC34-A1253AE2A7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474CBA6-E374-9449-BE3B-3638E3833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2000-E63D-A444-A5C1-B8C85DA3849D}" type="datetimeFigureOut">
              <a:rPr lang="de-DE" smtClean="0"/>
              <a:t>31.05.21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3EC3DC8-5C5A-304C-AA55-E33FC8FDC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28C61EB-A914-4843-8A2B-1000AD4DD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59DFD-4227-3E48-846D-FDC0719306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7456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5A04C9-1DD1-5547-ADDD-953DE8EE6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429FACE-9535-B240-B92F-860E9F6964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41B45E3-DBF6-DA4B-AB24-75B0DCA3D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2000-E63D-A444-A5C1-B8C85DA3849D}" type="datetimeFigureOut">
              <a:rPr lang="de-DE" smtClean="0"/>
              <a:t>31.05.21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B3F1E65-3CC0-E144-8ED9-3485F7B04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5005F3E-92B5-9F49-BCCD-39C831553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59DFD-4227-3E48-846D-FDC0719306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0593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A3612F-52A4-AD46-8BCF-ED929DD26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9A42C0F-5B8F-EA41-86CF-CBE9DA0B6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7692E12-55AF-DB4E-AC84-8322E2321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2000-E63D-A444-A5C1-B8C85DA3849D}" type="datetimeFigureOut">
              <a:rPr lang="de-DE" smtClean="0"/>
              <a:t>31.05.21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3522756-C44E-584B-AA1E-99F18E535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27FD883-5C9A-B345-8071-15E6A39DB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59DFD-4227-3E48-846D-FDC0719306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760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0B65AC-DFF0-7643-9912-67ACD3617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B2CF6F1-C80C-574E-A7AD-5F4F680171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7CD7D0B-8082-4A4C-98D9-9209438E7C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4F3FD75-CF69-0C42-A54D-FED1EF64A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2000-E63D-A444-A5C1-B8C85DA3849D}" type="datetimeFigureOut">
              <a:rPr lang="de-DE" smtClean="0"/>
              <a:t>31.05.21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E176DAE-1CF0-9F42-A751-8F6114B88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A858398-385A-9E45-ABC8-7BA732B81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59DFD-4227-3E48-846D-FDC0719306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6114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004F87-E718-2645-807F-8D9D03756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01D9768-0AB1-CA44-BC13-18AAEE067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6FE183-EAE9-4D45-BF28-0C58F282C9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9AA5E1A-EB58-5249-B08A-E0A5A76772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08F04DA-F2A3-8C44-ADC0-5F37DCB9FF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0AF703B-AA67-014C-9D98-AB599A62A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2000-E63D-A444-A5C1-B8C85DA3849D}" type="datetimeFigureOut">
              <a:rPr lang="de-DE" smtClean="0"/>
              <a:t>31.05.21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26E9DF6D-52DD-3B43-B952-CA2890F32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528630-9267-DA4C-9AC9-D183DC034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59DFD-4227-3E48-846D-FDC0719306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673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A21D64-9E20-974F-81CB-E54C9FFF8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1F39B58-33E1-1E44-BEE3-58E959432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2000-E63D-A444-A5C1-B8C85DA3849D}" type="datetimeFigureOut">
              <a:rPr lang="de-DE" smtClean="0"/>
              <a:t>31.05.21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47241C7-FE02-CC4D-A0CA-8E7A3B09D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1C11EDE-55F8-484C-8E25-2A7A4898F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59DFD-4227-3E48-846D-FDC0719306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6397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FA5C9A6-EC3D-D743-BE6E-E14863F13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2000-E63D-A444-A5C1-B8C85DA3849D}" type="datetimeFigureOut">
              <a:rPr lang="de-DE" smtClean="0"/>
              <a:t>31.05.21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7312DC5-6FAE-1A4C-86A4-0E42777C8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7367037-0C36-5E4E-9F97-779A4FB89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59DFD-4227-3E48-846D-FDC0719306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2821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3CA743-ED67-3342-B9C0-0460D5FD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A7C4562-420A-8247-A817-904A982B21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A2D180A-2929-6341-8AF0-0C9194544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C8E1A88-022F-E848-9ED8-497EB6F8C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2000-E63D-A444-A5C1-B8C85DA3849D}" type="datetimeFigureOut">
              <a:rPr lang="de-DE" smtClean="0"/>
              <a:t>31.05.21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8B490EB-716A-5A4B-90FC-B3D9120ED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B52629A-62F2-A147-A3D5-47C5D3697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59DFD-4227-3E48-846D-FDC0719306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1130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9B552A-B965-D943-9679-8FAEE4E53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E0A00A1-3D1B-734D-9A8F-67C2DCCE7D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59F6F64-4B87-C049-92BC-FD00406D78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96C3F82-7661-FC47-ACA8-89D552D50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2000-E63D-A444-A5C1-B8C85DA3849D}" type="datetimeFigureOut">
              <a:rPr lang="de-DE" smtClean="0"/>
              <a:t>31.05.21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797221B-A35C-1B43-A894-ACAB37662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344D4E7-35B0-3D4D-A170-7442EF6A6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59DFD-4227-3E48-846D-FDC0719306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5896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9F89B68-FF7E-314E-8238-A2A3EF658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CF55BE2-7EBA-E940-B0A1-5F9C0C27CE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03AD47F-3428-904C-B995-61A4ACB5FC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42000-E63D-A444-A5C1-B8C85DA3849D}" type="datetimeFigureOut">
              <a:rPr lang="de-DE" smtClean="0"/>
              <a:t>31.05.21</a:t>
            </a:fld>
            <a:endParaRPr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500167C-1469-CC4A-8884-9F02C23AD4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85A1E45-FE66-494A-B49E-9E6F16E40A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59DFD-4227-3E48-846D-FDC0719306A2}" type="slidenum">
              <a:rPr lang="de-DE" smtClean="0"/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824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BC37D4DD-59D7-D54C-AA6B-1170ACD670A6}"/>
              </a:ext>
            </a:extLst>
          </p:cNvPr>
          <p:cNvSpPr txBox="1"/>
          <p:nvPr/>
        </p:nvSpPr>
        <p:spPr>
          <a:xfrm>
            <a:off x="4645923" y="5350473"/>
            <a:ext cx="2900153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Lucida Grande" panose="020B0600040502020204" pitchFamily="34" charset="0"/>
                <a:cs typeface="Lucida Grande" panose="020B0600040502020204" pitchFamily="34" charset="0"/>
              </a:rPr>
              <a:t>Aufgabenstellung</a:t>
            </a:r>
          </a:p>
          <a:p>
            <a:pPr algn="ctr"/>
            <a:r>
              <a:rPr lang="de-DE" dirty="0">
                <a:latin typeface="Lucida Grande" panose="020B0600040502020204" pitchFamily="34" charset="0"/>
                <a:cs typeface="Lucida Grande" panose="020B0600040502020204" pitchFamily="34" charset="0"/>
              </a:rPr>
              <a:t>Problem-, Fragestellung</a:t>
            </a:r>
          </a:p>
          <a:p>
            <a:pPr algn="ctr"/>
            <a:r>
              <a:rPr lang="de-DE" dirty="0">
                <a:latin typeface="Lucida Grande" panose="020B0600040502020204" pitchFamily="34" charset="0"/>
                <a:cs typeface="Lucida Grande" panose="020B0600040502020204" pitchFamily="34" charset="0"/>
              </a:rPr>
              <a:t>Idee</a:t>
            </a:r>
            <a:endParaRPr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A7D152B-4251-6C4F-A4A2-BB0E79D26B1C}"/>
              </a:ext>
            </a:extLst>
          </p:cNvPr>
          <p:cNvSpPr txBox="1"/>
          <p:nvPr/>
        </p:nvSpPr>
        <p:spPr>
          <a:xfrm>
            <a:off x="5069917" y="3317791"/>
            <a:ext cx="2052165" cy="1154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Lucida Grande" panose="020B0600040502020204" pitchFamily="34" charset="0"/>
                <a:cs typeface="Lucida Grande" panose="020B0600040502020204" pitchFamily="34" charset="0"/>
              </a:rPr>
              <a:t>Zielformulierung</a:t>
            </a:r>
          </a:p>
          <a:p>
            <a:pPr algn="ctr"/>
            <a:endParaRPr lang="de-DE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algn="ctr"/>
            <a:r>
              <a:rPr lang="de-DE" sz="1100" dirty="0">
                <a:latin typeface="Lucida Grande" panose="020B0600040502020204" pitchFamily="34" charset="0"/>
                <a:cs typeface="Lucida Grande" panose="020B0600040502020204" pitchFamily="34" charset="0"/>
              </a:rPr>
              <a:t>= als Arbeitspapier </a:t>
            </a:r>
          </a:p>
          <a:p>
            <a:pPr algn="ctr"/>
            <a:r>
              <a:rPr lang="de-DE" sz="1100" dirty="0">
                <a:latin typeface="Lucida Grande" panose="020B0600040502020204" pitchFamily="34" charset="0"/>
                <a:cs typeface="Lucida Grande" panose="020B0600040502020204" pitchFamily="34" charset="0"/>
              </a:rPr>
              <a:t>Änderungen durch Partner</a:t>
            </a:r>
          </a:p>
          <a:p>
            <a:pPr algn="ctr"/>
            <a:r>
              <a:rPr lang="de-DE" sz="1100" dirty="0">
                <a:latin typeface="Lucida Grande" panose="020B0600040502020204" pitchFamily="34" charset="0"/>
                <a:cs typeface="Lucida Grande" panose="020B0600040502020204" pitchFamily="34" charset="0"/>
              </a:rPr>
              <a:t>möglich/erwünscht </a:t>
            </a:r>
            <a:endParaRPr sz="11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F5AA54A-B5A8-3A46-AD7C-34AFB2D0ABD9}"/>
              </a:ext>
            </a:extLst>
          </p:cNvPr>
          <p:cNvSpPr txBox="1"/>
          <p:nvPr/>
        </p:nvSpPr>
        <p:spPr>
          <a:xfrm>
            <a:off x="3710571" y="1812322"/>
            <a:ext cx="477085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Lucida Grande" panose="020B0600040502020204" pitchFamily="34" charset="0"/>
                <a:cs typeface="Lucida Grande" panose="020B0600040502020204" pitchFamily="34" charset="0"/>
              </a:rPr>
              <a:t>Diskussion</a:t>
            </a:r>
          </a:p>
          <a:p>
            <a:pPr algn="ctr"/>
            <a:r>
              <a:rPr lang="de-DE" dirty="0">
                <a:latin typeface="Lucida Grande" panose="020B0600040502020204" pitchFamily="34" charset="0"/>
                <a:cs typeface="Lucida Grande" panose="020B0600040502020204" pitchFamily="34" charset="0"/>
              </a:rPr>
              <a:t>Auseinandersetzung mit der Problematik</a:t>
            </a:r>
            <a:endParaRPr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9A1819E-57B8-CF45-BDC7-FDD855B0E6AF}"/>
              </a:ext>
            </a:extLst>
          </p:cNvPr>
          <p:cNvSpPr txBox="1"/>
          <p:nvPr/>
        </p:nvSpPr>
        <p:spPr>
          <a:xfrm>
            <a:off x="4758133" y="729046"/>
            <a:ext cx="267573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Lucida Grande" panose="020B0600040502020204" pitchFamily="34" charset="0"/>
                <a:cs typeface="Lucida Grande" panose="020B0600040502020204" pitchFamily="34" charset="0"/>
              </a:rPr>
              <a:t>Entscheidungsfindung</a:t>
            </a:r>
            <a:endParaRPr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D4A45011-45F0-F743-933A-F4E1ABAC55CB}"/>
              </a:ext>
            </a:extLst>
          </p:cNvPr>
          <p:cNvCxnSpPr>
            <a:cxnSpLocks/>
          </p:cNvCxnSpPr>
          <p:nvPr/>
        </p:nvCxnSpPr>
        <p:spPr>
          <a:xfrm flipV="1">
            <a:off x="6096000" y="4670853"/>
            <a:ext cx="0" cy="568411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FC2DD55D-53AB-634C-8AF1-399CECC9677C}"/>
              </a:ext>
            </a:extLst>
          </p:cNvPr>
          <p:cNvCxnSpPr>
            <a:cxnSpLocks/>
          </p:cNvCxnSpPr>
          <p:nvPr/>
        </p:nvCxnSpPr>
        <p:spPr>
          <a:xfrm flipV="1">
            <a:off x="6096000" y="2576382"/>
            <a:ext cx="0" cy="568411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AEF49FD7-E31B-524E-A092-9E330AE8AC79}"/>
              </a:ext>
            </a:extLst>
          </p:cNvPr>
          <p:cNvCxnSpPr>
            <a:cxnSpLocks/>
          </p:cNvCxnSpPr>
          <p:nvPr/>
        </p:nvCxnSpPr>
        <p:spPr>
          <a:xfrm flipV="1">
            <a:off x="6096000" y="1159472"/>
            <a:ext cx="0" cy="568411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>
            <a:extLst>
              <a:ext uri="{FF2B5EF4-FFF2-40B4-BE49-F238E27FC236}">
                <a16:creationId xmlns:a16="http://schemas.microsoft.com/office/drawing/2014/main" id="{8EB6CA13-AE3B-8742-B471-85C556D1FCB3}"/>
              </a:ext>
            </a:extLst>
          </p:cNvPr>
          <p:cNvSpPr txBox="1"/>
          <p:nvPr/>
        </p:nvSpPr>
        <p:spPr>
          <a:xfrm>
            <a:off x="9527059" y="1013254"/>
            <a:ext cx="763351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dirty="0">
                <a:latin typeface="Lucida Grande" panose="020B0600040502020204" pitchFamily="34" charset="0"/>
                <a:cs typeface="Lucida Grande" panose="020B0600040502020204" pitchFamily="34" charset="0"/>
              </a:rPr>
              <a:t>Mails</a:t>
            </a:r>
            <a:endParaRPr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8223872A-0338-4B4F-A12E-7C20B24BD063}"/>
              </a:ext>
            </a:extLst>
          </p:cNvPr>
          <p:cNvSpPr txBox="1"/>
          <p:nvPr/>
        </p:nvSpPr>
        <p:spPr>
          <a:xfrm>
            <a:off x="10124303" y="2821459"/>
            <a:ext cx="1366080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dirty="0">
                <a:latin typeface="Lucida Grande" panose="020B0600040502020204" pitchFamily="34" charset="0"/>
                <a:cs typeface="Lucida Grande" panose="020B0600040502020204" pitchFamily="34" charset="0"/>
              </a:rPr>
              <a:t>Telefonate</a:t>
            </a:r>
            <a:endParaRPr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2C0FEAC9-CBB9-DE4F-AB7C-19E62C251A2A}"/>
              </a:ext>
            </a:extLst>
          </p:cNvPr>
          <p:cNvSpPr txBox="1"/>
          <p:nvPr/>
        </p:nvSpPr>
        <p:spPr>
          <a:xfrm>
            <a:off x="8917460" y="4370172"/>
            <a:ext cx="2292615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dirty="0">
                <a:latin typeface="Lucida Grande" panose="020B0600040502020204" pitchFamily="34" charset="0"/>
                <a:cs typeface="Lucida Grande" panose="020B0600040502020204" pitchFamily="34" charset="0"/>
              </a:rPr>
              <a:t>Videokonferenzen </a:t>
            </a:r>
            <a:endParaRPr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9C387D34-6A7D-444C-B46A-45B598F591ED}"/>
              </a:ext>
            </a:extLst>
          </p:cNvPr>
          <p:cNvSpPr txBox="1"/>
          <p:nvPr/>
        </p:nvSpPr>
        <p:spPr>
          <a:xfrm>
            <a:off x="819665" y="1882345"/>
            <a:ext cx="1846980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dirty="0">
                <a:latin typeface="Lucida Grande" panose="020B0600040502020204" pitchFamily="34" charset="0"/>
                <a:cs typeface="Lucida Grande" panose="020B0600040502020204" pitchFamily="34" charset="0"/>
              </a:rPr>
              <a:t>Präsentationen</a:t>
            </a:r>
            <a:endParaRPr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796F659F-8421-2A46-8A03-0BD7D465EA38}"/>
              </a:ext>
            </a:extLst>
          </p:cNvPr>
          <p:cNvSpPr txBox="1"/>
          <p:nvPr/>
        </p:nvSpPr>
        <p:spPr>
          <a:xfrm>
            <a:off x="1033849" y="3244334"/>
            <a:ext cx="1678665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dirty="0">
                <a:latin typeface="Lucida Grande" panose="020B0600040502020204" pitchFamily="34" charset="0"/>
                <a:cs typeface="Lucida Grande" panose="020B0600040502020204" pitchFamily="34" charset="0"/>
              </a:rPr>
              <a:t>Projektpapier</a:t>
            </a:r>
            <a:endParaRPr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09FE529B-94F9-A142-A7F2-932C501A1FFC}"/>
              </a:ext>
            </a:extLst>
          </p:cNvPr>
          <p:cNvSpPr txBox="1"/>
          <p:nvPr/>
        </p:nvSpPr>
        <p:spPr>
          <a:xfrm>
            <a:off x="1606379" y="4274065"/>
            <a:ext cx="1822935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dirty="0">
                <a:latin typeface="Lucida Grande" panose="020B0600040502020204" pitchFamily="34" charset="0"/>
                <a:cs typeface="Lucida Grande" panose="020B0600040502020204" pitchFamily="34" charset="0"/>
              </a:rPr>
              <a:t>Konzeptpapier</a:t>
            </a:r>
            <a:endParaRPr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69C5356D-6141-D04D-9A78-B4DA76928828}"/>
              </a:ext>
            </a:extLst>
          </p:cNvPr>
          <p:cNvSpPr txBox="1"/>
          <p:nvPr/>
        </p:nvSpPr>
        <p:spPr>
          <a:xfrm>
            <a:off x="572531" y="5316152"/>
            <a:ext cx="2247731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dirty="0">
                <a:latin typeface="Lucida Grande" panose="020B0600040502020204" pitchFamily="34" charset="0"/>
                <a:cs typeface="Lucida Grande" panose="020B0600040502020204" pitchFamily="34" charset="0"/>
              </a:rPr>
              <a:t>Arbeitsdokumente</a:t>
            </a:r>
            <a:endParaRPr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3289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Microsoft Macintosh PowerPoint</Application>
  <PresentationFormat>Breitbild</PresentationFormat>
  <Paragraphs>18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Lucida Grande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srohmann14@gmail.com</dc:creator>
  <cp:lastModifiedBy>srohmann14@gmail.com</cp:lastModifiedBy>
  <cp:revision>1</cp:revision>
  <dcterms:created xsi:type="dcterms:W3CDTF">2021-05-31T10:02:50Z</dcterms:created>
  <dcterms:modified xsi:type="dcterms:W3CDTF">2021-05-31T10:12:35Z</dcterms:modified>
</cp:coreProperties>
</file>