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120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94B3-8870-4512-8838-E76A0627AFE9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9EA3D-1C0E-4972-AA8D-8D1BBFCC1C9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52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569E0-191C-4C91-A75F-A967BC78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699E715-01F9-4803-B5FD-6D661343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1CEA114-890C-47C0-A28A-0F9C3596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287E59-76D2-489D-9DD4-26C1627FE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3D266E-A36A-4445-A73F-D63BB7CE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D1651D-2299-4A7D-9066-791610441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A78E34-C60E-4AA7-9A1E-6E8A20B36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9384E1-D9C4-4D69-B2D9-962B6566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512023-E9DB-40B9-92EF-1529E4EE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8D1268-62EC-4F61-ACAB-27D3F935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72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6A0076-F30C-4918-829B-CB3AE77FC6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42FE2E0-73DC-42A0-A06F-82C55D7B3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5E2B68-5F95-4836-BFBE-1AF010329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4992B8-26E5-440C-B414-F009F52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DD503-F931-4C9B-8CE2-42078CD6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3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83AF5-8A0D-4A8C-BD3A-ED9C1BBAD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9F03B6-A83C-4781-9225-09DA0CB50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15B910-BF91-43E5-9F1B-F56187CA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5A4713-0D45-4CAD-B150-CF8EEFAF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B62ADC-C81F-40D1-9A30-764DFDFE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3EDF9-EA88-4C92-8439-34DEE5DE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12D08A-4CA7-4623-934B-F48BD2EE1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44CF225-E202-4FDD-9749-343C8C3B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2A9A32-7631-41C1-802C-57C75F85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3B8093D-5F30-417B-91F1-D6F4B504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6390ED-CDF0-4D1F-B2B6-47E7CFF5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854CA-92E0-4A3A-825C-541194EF0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116248-AF5A-4C76-91B6-FED115110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4978F4-6F54-4F3D-8D92-1C871828F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EC23C63-6730-401E-8177-81E4973F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9A24F7-5DF5-4D33-B518-1FEA72D48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66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0B05F-264A-408F-9B33-3E4CF4BA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440CD1-759E-4735-A5EA-7DD6B3829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EACBDCF-0612-4CEF-9950-2FA8EF952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6935EA-47F7-490F-BEEE-5395DEC29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C7D5B3-DDCB-4FF6-AF9B-67DED273D7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DD99B4C-928F-46A9-8FB3-5272A568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1275F8B-624F-439F-BEC4-49D8960A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9F289FC-6352-40CB-A35E-BCC19CFF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01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AE92ED-12E7-4510-945C-941856AD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7FC585-8B83-4CBD-8406-5F4A6E3F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0B781C1-0C44-4A55-A41C-0923E5A8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0F0-3A79-4731-8A28-B2A8DA51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46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C59ECC-E8AD-4637-8242-DA0D57A0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E21B7E5-3979-4C96-BC5A-D6EA258E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0B493F-4F29-41D5-8E8A-59B70096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208B8-2E55-462E-9908-93CB9C985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C20380-C0A1-4D6D-9139-79A9695C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C22B911-E546-4BFB-9DFB-38CE64DBD2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BA48C9-955C-4B38-ACF7-13BBD787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88815F-44AB-447C-BA29-E19C24885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EAFE7A-9560-4E8E-A7E0-ACDF2541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3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8E93FC-812A-417B-A019-1B39E18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C3BB37D-C3C2-4538-BBBA-137A2BBE6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C1B3A08-F1E1-4E3B-BA79-A1CA8B3F7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A07184-26A0-4482-896E-AA1C719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5C804B-673B-40EC-B78F-77035DB9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1C36936-BFE7-4174-94D2-DB014E9D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925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B983CD-28D0-47A9-84DE-32133E12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15A8E9-428E-4A2D-B541-905AECFAA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90DD48-F0D7-42F7-9E4D-408557805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6EC0B-54D7-4FA3-8F99-97D280C02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6E997D-5088-418F-80E9-A579A2F4F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2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https://learningapps.org/watch?v=p5p8ou6v320" TargetMode="External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microsoft.com/office/2007/relationships/hdphoto" Target="../media/hdphoto4.wdp"/><Relationship Id="rId10" Type="http://schemas.openxmlformats.org/officeDocument/2006/relationships/hyperlink" Target="https://www.flippity.net/sh.php?k=1ONebMSTu5-hT3gHEdFRbsKlHMYxXn02T8goBwlQR8Gs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>
                <a:latin typeface="Century Schoolbook" panose="02040604050505020304" pitchFamily="18" charset="0"/>
              </a:rPr>
              <a:t>Bc. Petra </a:t>
            </a:r>
            <a:r>
              <a:rPr lang="cs-CZ" sz="1600" b="1" dirty="0" err="1">
                <a:latin typeface="Century Schoolbook" panose="02040604050505020304" pitchFamily="18" charset="0"/>
              </a:rPr>
              <a:t>Fesslová</a:t>
            </a:r>
            <a:endParaRPr lang="cs-CZ" sz="1600" b="1" dirty="0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14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0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hlinkClick r:id="rId13"/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9110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23</Words>
  <Application>Microsoft Office PowerPoint</Application>
  <PresentationFormat>Širokoúhlá obrazovka</PresentationFormat>
  <Paragraphs>4</Paragraphs>
  <Slides>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Castellar</vt:lpstr>
      <vt:lpstr>Century Schoolbook</vt:lpstr>
      <vt:lpstr>Motiv Office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Pavelek</dc:creator>
  <cp:lastModifiedBy>Ondřej Pavelek</cp:lastModifiedBy>
  <cp:revision>23</cp:revision>
  <dcterms:created xsi:type="dcterms:W3CDTF">2020-12-12T16:33:11Z</dcterms:created>
  <dcterms:modified xsi:type="dcterms:W3CDTF">2020-12-13T15:05:57Z</dcterms:modified>
</cp:coreProperties>
</file>