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8" r:id="rId3"/>
    <p:sldId id="260" r:id="rId4"/>
    <p:sldId id="259" r:id="rId5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6F8D9B-C24C-45F6-A4AD-1B09768E38C2}" v="4" dt="2020-12-14T19:27:02.568"/>
    <p1510:client id="{3DF22B31-62FB-4BC9-AFD1-189F04E667D5}" v="252" dt="2020-12-14T19:11:09.689"/>
    <p1510:client id="{9D939EC3-5B61-4039-8EE6-CC02F6182DEB}" v="8" dt="2020-12-14T18:38:46.308"/>
    <p1510:client id="{CDB896D5-6294-436D-A78A-2DA8A88400D3}" v="69" dt="2020-12-14T17:48:09.98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ndřej Pavelek" userId="6f475a57407ee7be" providerId="Windows Live" clId="Web-{176F8D9B-C24C-45F6-A4AD-1B09768E38C2}"/>
    <pc:docChg chg="modSld">
      <pc:chgData name="Ondřej Pavelek" userId="6f475a57407ee7be" providerId="Windows Live" clId="Web-{176F8D9B-C24C-45F6-A4AD-1B09768E38C2}" dt="2020-12-14T19:26:01.035" v="1" actId="20577"/>
      <pc:docMkLst>
        <pc:docMk/>
      </pc:docMkLst>
      <pc:sldChg chg="modSp">
        <pc:chgData name="Ondřej Pavelek" userId="6f475a57407ee7be" providerId="Windows Live" clId="Web-{176F8D9B-C24C-45F6-A4AD-1B09768E38C2}" dt="2020-12-14T19:26:01.020" v="0" actId="20577"/>
        <pc:sldMkLst>
          <pc:docMk/>
          <pc:sldMk cId="3459680184" sldId="260"/>
        </pc:sldMkLst>
        <pc:spChg chg="mod">
          <ac:chgData name="Ondřej Pavelek" userId="6f475a57407ee7be" providerId="Windows Live" clId="Web-{176F8D9B-C24C-45F6-A4AD-1B09768E38C2}" dt="2020-12-14T19:26:01.020" v="0" actId="20577"/>
          <ac:spMkLst>
            <pc:docMk/>
            <pc:sldMk cId="3459680184" sldId="260"/>
            <ac:spMk id="4" creationId="{CC2F9C2A-54E6-4FA2-A49F-2B18F75E67E2}"/>
          </ac:spMkLst>
        </pc:spChg>
      </pc:sldChg>
    </pc:docChg>
  </pc:docChgLst>
  <pc:docChgLst>
    <pc:chgData name="Ondřej Pavelek" userId="6f475a57407ee7be" providerId="Windows Live" clId="Web-{9D939EC3-5B61-4039-8EE6-CC02F6182DEB}"/>
    <pc:docChg chg="modSld">
      <pc:chgData name="Ondřej Pavelek" userId="6f475a57407ee7be" providerId="Windows Live" clId="Web-{9D939EC3-5B61-4039-8EE6-CC02F6182DEB}" dt="2020-12-14T18:38:45.558" v="6" actId="20577"/>
      <pc:docMkLst>
        <pc:docMk/>
      </pc:docMkLst>
      <pc:sldChg chg="modSp">
        <pc:chgData name="Ondřej Pavelek" userId="6f475a57407ee7be" providerId="Windows Live" clId="Web-{9D939EC3-5B61-4039-8EE6-CC02F6182DEB}" dt="2020-12-14T18:38:44.355" v="4" actId="20577"/>
        <pc:sldMkLst>
          <pc:docMk/>
          <pc:sldMk cId="3459680184" sldId="260"/>
        </pc:sldMkLst>
        <pc:spChg chg="mod">
          <ac:chgData name="Ondřej Pavelek" userId="6f475a57407ee7be" providerId="Windows Live" clId="Web-{9D939EC3-5B61-4039-8EE6-CC02F6182DEB}" dt="2020-12-14T18:38:44.355" v="4" actId="20577"/>
          <ac:spMkLst>
            <pc:docMk/>
            <pc:sldMk cId="3459680184" sldId="260"/>
            <ac:spMk id="4" creationId="{CC2F9C2A-54E6-4FA2-A49F-2B18F75E67E2}"/>
          </ac:spMkLst>
        </pc:spChg>
      </pc:sldChg>
    </pc:docChg>
  </pc:docChgLst>
  <pc:docChgLst>
    <pc:chgData name="Ondřej Pavelek" userId="6f475a57407ee7be" providerId="Windows Live" clId="Web-{3DF22B31-62FB-4BC9-AFD1-189F04E667D5}"/>
    <pc:docChg chg="modSld">
      <pc:chgData name="Ondřej Pavelek" userId="6f475a57407ee7be" providerId="Windows Live" clId="Web-{3DF22B31-62FB-4BC9-AFD1-189F04E667D5}" dt="2020-12-14T19:11:09.189" v="244" actId="20577"/>
      <pc:docMkLst>
        <pc:docMk/>
      </pc:docMkLst>
      <pc:sldChg chg="modSp">
        <pc:chgData name="Ondřej Pavelek" userId="6f475a57407ee7be" providerId="Windows Live" clId="Web-{3DF22B31-62FB-4BC9-AFD1-189F04E667D5}" dt="2020-12-14T18:50:17.604" v="43"/>
        <pc:sldMkLst>
          <pc:docMk/>
          <pc:sldMk cId="1313183294" sldId="258"/>
        </pc:sldMkLst>
        <pc:spChg chg="mod">
          <ac:chgData name="Ondřej Pavelek" userId="6f475a57407ee7be" providerId="Windows Live" clId="Web-{3DF22B31-62FB-4BC9-AFD1-189F04E667D5}" dt="2020-12-14T18:50:17.604" v="43"/>
          <ac:spMkLst>
            <pc:docMk/>
            <pc:sldMk cId="1313183294" sldId="258"/>
            <ac:spMk id="4" creationId="{B0BC55F7-E80B-4B4C-BD2B-3BE7E29A3339}"/>
          </ac:spMkLst>
        </pc:spChg>
      </pc:sldChg>
      <pc:sldChg chg="addSp modSp">
        <pc:chgData name="Ondřej Pavelek" userId="6f475a57407ee7be" providerId="Windows Live" clId="Web-{3DF22B31-62FB-4BC9-AFD1-189F04E667D5}" dt="2020-12-14T19:11:07.580" v="242" actId="20577"/>
        <pc:sldMkLst>
          <pc:docMk/>
          <pc:sldMk cId="3459680184" sldId="260"/>
        </pc:sldMkLst>
        <pc:spChg chg="add mod">
          <ac:chgData name="Ondřej Pavelek" userId="6f475a57407ee7be" providerId="Windows Live" clId="Web-{3DF22B31-62FB-4BC9-AFD1-189F04E667D5}" dt="2020-12-14T19:03:59.910" v="240" actId="20577"/>
          <ac:spMkLst>
            <pc:docMk/>
            <pc:sldMk cId="3459680184" sldId="260"/>
            <ac:spMk id="2" creationId="{73C14DFB-1EF9-40A4-A563-6415D7B01F2D}"/>
          </ac:spMkLst>
        </pc:spChg>
        <pc:spChg chg="mod">
          <ac:chgData name="Ondřej Pavelek" userId="6f475a57407ee7be" providerId="Windows Live" clId="Web-{3DF22B31-62FB-4BC9-AFD1-189F04E667D5}" dt="2020-12-14T19:11:07.580" v="242" actId="20577"/>
          <ac:spMkLst>
            <pc:docMk/>
            <pc:sldMk cId="3459680184" sldId="260"/>
            <ac:spMk id="4" creationId="{CC2F9C2A-54E6-4FA2-A49F-2B18F75E67E2}"/>
          </ac:spMkLst>
        </pc:spChg>
      </pc:sldChg>
    </pc:docChg>
  </pc:docChgLst>
  <pc:docChgLst>
    <pc:chgData clId="Web-{CDB896D5-6294-436D-A78A-2DA8A88400D3}"/>
    <pc:docChg chg="modSld">
      <pc:chgData name="" userId="" providerId="" clId="Web-{CDB896D5-6294-436D-A78A-2DA8A88400D3}" dt="2020-12-14T17:41:37.878" v="0" actId="20577"/>
      <pc:docMkLst>
        <pc:docMk/>
      </pc:docMkLst>
      <pc:sldChg chg="modSp">
        <pc:chgData name="" userId="" providerId="" clId="Web-{CDB896D5-6294-436D-A78A-2DA8A88400D3}" dt="2020-12-14T17:41:37.878" v="0" actId="20577"/>
        <pc:sldMkLst>
          <pc:docMk/>
          <pc:sldMk cId="1313183294" sldId="258"/>
        </pc:sldMkLst>
        <pc:spChg chg="mod">
          <ac:chgData name="" userId="" providerId="" clId="Web-{CDB896D5-6294-436D-A78A-2DA8A88400D3}" dt="2020-12-14T17:41:37.878" v="0" actId="20577"/>
          <ac:spMkLst>
            <pc:docMk/>
            <pc:sldMk cId="1313183294" sldId="258"/>
            <ac:spMk id="4" creationId="{B0BC55F7-E80B-4B4C-BD2B-3BE7E29A3339}"/>
          </ac:spMkLst>
        </pc:spChg>
      </pc:sldChg>
    </pc:docChg>
  </pc:docChgLst>
  <pc:docChgLst>
    <pc:chgData name="Ondřej Pavelek" userId="6f475a57407ee7be" providerId="Windows Live" clId="Web-{CDB896D5-6294-436D-A78A-2DA8A88400D3}"/>
    <pc:docChg chg="modSld">
      <pc:chgData name="Ondřej Pavelek" userId="6f475a57407ee7be" providerId="Windows Live" clId="Web-{CDB896D5-6294-436D-A78A-2DA8A88400D3}" dt="2020-12-14T17:48:03.372" v="63" actId="20577"/>
      <pc:docMkLst>
        <pc:docMk/>
      </pc:docMkLst>
      <pc:sldChg chg="modSp">
        <pc:chgData name="Ondřej Pavelek" userId="6f475a57407ee7be" providerId="Windows Live" clId="Web-{CDB896D5-6294-436D-A78A-2DA8A88400D3}" dt="2020-12-14T17:48:03.372" v="63" actId="20577"/>
        <pc:sldMkLst>
          <pc:docMk/>
          <pc:sldMk cId="1313183294" sldId="258"/>
        </pc:sldMkLst>
        <pc:spChg chg="mod">
          <ac:chgData name="Ondřej Pavelek" userId="6f475a57407ee7be" providerId="Windows Live" clId="Web-{CDB896D5-6294-436D-A78A-2DA8A88400D3}" dt="2020-12-14T17:48:00.653" v="59" actId="20577"/>
          <ac:spMkLst>
            <pc:docMk/>
            <pc:sldMk cId="1313183294" sldId="258"/>
            <ac:spMk id="2" creationId="{9154FE42-3AFA-47F3-9815-F22325426880}"/>
          </ac:spMkLst>
        </pc:spChg>
        <pc:spChg chg="mod">
          <ac:chgData name="Ondřej Pavelek" userId="6f475a57407ee7be" providerId="Windows Live" clId="Web-{CDB896D5-6294-436D-A78A-2DA8A88400D3}" dt="2020-12-14T17:48:03.372" v="63" actId="20577"/>
          <ac:spMkLst>
            <pc:docMk/>
            <pc:sldMk cId="1313183294" sldId="258"/>
            <ac:spMk id="4" creationId="{B0BC55F7-E80B-4B4C-BD2B-3BE7E29A3339}"/>
          </ac:spMkLst>
        </pc:spChg>
      </pc:sldChg>
      <pc:sldChg chg="modSp">
        <pc:chgData name="Ondřej Pavelek" userId="6f475a57407ee7be" providerId="Windows Live" clId="Web-{CDB896D5-6294-436D-A78A-2DA8A88400D3}" dt="2020-12-14T17:47:39.371" v="53" actId="20577"/>
        <pc:sldMkLst>
          <pc:docMk/>
          <pc:sldMk cId="3459680184" sldId="260"/>
        </pc:sldMkLst>
        <pc:spChg chg="mod">
          <ac:chgData name="Ondřej Pavelek" userId="6f475a57407ee7be" providerId="Windows Live" clId="Web-{CDB896D5-6294-436D-A78A-2DA8A88400D3}" dt="2020-12-14T17:47:39.371" v="53" actId="20577"/>
          <ac:spMkLst>
            <pc:docMk/>
            <pc:sldMk cId="3459680184" sldId="260"/>
            <ac:spMk id="4" creationId="{CC2F9C2A-54E6-4FA2-A49F-2B18F75E67E2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0E94B3-8870-4512-8838-E76A0627AFE9}" type="datetimeFigureOut">
              <a:rPr lang="cs-CZ" smtClean="0"/>
              <a:t>14.12.2020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D9EA3D-1C0E-4972-AA8D-8D1BBFCC1C9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485292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https://www.flippity.net/sh.php?k=1ONebMSTu5-hT3gHEdFRbsKlHMYxXn02T8goBwlQR8Gs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D9EA3D-1C0E-4972-AA8D-8D1BBFCC1C9C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613098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D9EA3D-1C0E-4972-AA8D-8D1BBFCC1C9C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022275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https://www.flippity.net/sh.php?k=1ONebMSTu5-hT3gHEdFRbsKlHMYxXn02T8goBwlQR8Gs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D9EA3D-1C0E-4972-AA8D-8D1BBFCC1C9C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61309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E8569E0-191C-4C91-A75F-A967BC7882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A699E715-01F9-4803-B5FD-6D6613432E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31CEA114-890C-47C0-A28A-0F9C35966C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42733-06E6-4131-9060-466BF1D9ADC5}" type="datetimeFigureOut">
              <a:rPr lang="cs-CZ" smtClean="0"/>
              <a:t>14.12.2020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35287E59-76D2-489D-9DD4-26C1627FE4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713D266E-A36A-4445-A73F-D63BB7CEBE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62029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FD1651D-2299-4A7D-9066-791610441C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FDA78E34-C60E-4AA7-9A1E-6E8A20B368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679384E1-D9C4-4D69-B2D9-962B656616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42733-06E6-4131-9060-466BF1D9ADC5}" type="datetimeFigureOut">
              <a:rPr lang="cs-CZ" smtClean="0"/>
              <a:t>14.12.2020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8512023-E9DB-40B9-92EF-1529E4EEC6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D98D1268-62EC-4F61-ACAB-27D3F935F1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48727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396A0076-F30C-4918-829B-CB3AE77FC6B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842FE2E0-73DC-42A0-A06F-82C55D7B31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0A5E2B68-5F95-4836-BFBE-1AF0103290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42733-06E6-4131-9060-466BF1D9ADC5}" type="datetimeFigureOut">
              <a:rPr lang="cs-CZ" smtClean="0"/>
              <a:t>14.12.2020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44992B8-26E5-440C-B414-F009F52B48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D6EDD503-F931-4C9B-8CE2-42078CD62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49322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8983AF5-8A0D-4A8C-BD3A-ED9C1BBADF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A9F03B6-A83C-4781-9225-09DA0CB50D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915B910-BF91-43E5-9F1B-F56187CAC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42733-06E6-4131-9060-466BF1D9ADC5}" type="datetimeFigureOut">
              <a:rPr lang="cs-CZ" smtClean="0"/>
              <a:t>14.12.2020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845A4713-0D45-4CAD-B150-CF8EEFAF98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95B62ADC-C81F-40D1-9A30-764DFDFE60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691570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0D3EDF9-EA88-4C92-8439-34DEE5DE61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4D12D08A-4CA7-4623-934B-F48BD2EE1C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B44CF225-E202-4FDD-9749-343C8C3B2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42733-06E6-4131-9060-466BF1D9ADC5}" type="datetimeFigureOut">
              <a:rPr lang="cs-CZ" smtClean="0"/>
              <a:t>14.12.2020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8A2A9A32-7631-41C1-802C-57C75F851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23B8093D-5F30-417B-91F1-D6F4B5041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62146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E6390ED-CDF0-4D1F-B2B6-47E7CFF520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1E854CA-92E0-4A3A-825C-541194EF06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6B116248-AF5A-4C76-91B6-FED1151106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204978F4-6F54-4F3D-8D92-1C871828F2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42733-06E6-4131-9060-466BF1D9ADC5}" type="datetimeFigureOut">
              <a:rPr lang="cs-CZ" smtClean="0"/>
              <a:t>14.12.2020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2EC23C63-6730-401E-8177-81E4973FE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2E9A24F7-5DF5-4D33-B518-1FEA72D488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86665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170B05F-264A-408F-9B33-3E4CF4BAE8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2C440CD1-759E-4735-A5EA-7DD6B38293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EEACBDCF-0612-4CEF-9950-2FA8EF9520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9F6935EA-47F7-490F-BEEE-5395DEC29FD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C9C7D5B3-DDCB-4FF6-AF9B-67DED273D7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ADD99B4C-928F-46A9-8FB3-5272A568C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42733-06E6-4131-9060-466BF1D9ADC5}" type="datetimeFigureOut">
              <a:rPr lang="cs-CZ" smtClean="0"/>
              <a:t>14.12.2020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A1275F8B-624F-439F-BEC4-49D8960A3D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89F289FC-6352-40CB-A35E-BCC19CFFEE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43015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4AE92ED-12E7-4510-945C-941856ADEA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087FC585-8B83-4CBD-8406-5F4A6E3FD4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42733-06E6-4131-9060-466BF1D9ADC5}" type="datetimeFigureOut">
              <a:rPr lang="cs-CZ" smtClean="0"/>
              <a:t>14.12.2020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E0B781C1-0C44-4A55-A41C-0923E5A8C1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E268C0F0-3A79-4731-8A28-B2A8DA510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74679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89C59ECC-E8AD-4637-8242-DA0D57A009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42733-06E6-4131-9060-466BF1D9ADC5}" type="datetimeFigureOut">
              <a:rPr lang="cs-CZ" smtClean="0"/>
              <a:t>14.12.2020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FE21B7E5-3979-4C96-BC5A-D6EA258E44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B40B493F-4F29-41D5-8E8A-59B70096B9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33888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30208B8-2E55-462E-9908-93CB9C985F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AC20380-C0A1-4D6D-9139-79A9695C2B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BC22B911-E546-4BFB-9DFB-38CE64DBD2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DBBA48C9-955C-4B38-ACF7-13BBD78723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42733-06E6-4131-9060-466BF1D9ADC5}" type="datetimeFigureOut">
              <a:rPr lang="cs-CZ" smtClean="0"/>
              <a:t>14.12.2020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A988815F-44AB-447C-BA29-E19C24885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E1EAFE7A-9560-4E8E-A7E0-ACDF2541A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04316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58E93FC-812A-417B-A019-1B39E18753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AC3BB37D-C3C2-4538-BBBA-137A2BBE6E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6C1B3A08-F1E1-4E3B-BA79-A1CA8B3F73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27A07184-26A0-4482-896E-AA1C7193C5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42733-06E6-4131-9060-466BF1D9ADC5}" type="datetimeFigureOut">
              <a:rPr lang="cs-CZ" smtClean="0"/>
              <a:t>14.12.2020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125C804B-673B-40EC-B78F-77035DB97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D1C36936-BFE7-4174-94D2-DB014E9D2A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092502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7CB983CD-28D0-47A9-84DE-32133E12EB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7115A8E9-428E-4A2D-B541-905AECFAAC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890DD48-F0D7-42F7-9E4D-408557805A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542733-06E6-4131-9060-466BF1D9ADC5}" type="datetimeFigureOut">
              <a:rPr lang="cs-CZ" smtClean="0"/>
              <a:t>14.12.2020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2366EC0B-54D7-4FA3-8F99-97D280C029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556E997D-5088-418F-80E9-A579A2F4F8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8267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13" Type="http://schemas.openxmlformats.org/officeDocument/2006/relationships/image" Target="../media/image7.png"/><Relationship Id="rId18" Type="http://schemas.openxmlformats.org/officeDocument/2006/relationships/image" Target="../media/image9.png"/><Relationship Id="rId3" Type="http://schemas.openxmlformats.org/officeDocument/2006/relationships/image" Target="../media/image1.jpeg"/><Relationship Id="rId7" Type="http://schemas.microsoft.com/office/2007/relationships/hdphoto" Target="../media/hdphoto2.wdp"/><Relationship Id="rId12" Type="http://schemas.microsoft.com/office/2007/relationships/hdphoto" Target="../media/hdphoto3.wdp"/><Relationship Id="rId17" Type="http://schemas.openxmlformats.org/officeDocument/2006/relationships/slide" Target="slide3.xml"/><Relationship Id="rId2" Type="http://schemas.openxmlformats.org/officeDocument/2006/relationships/notesSlide" Target="../notesSlides/notesSlide1.xml"/><Relationship Id="rId16" Type="http://schemas.microsoft.com/office/2007/relationships/hdphoto" Target="../media/hdphoto5.wdp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6.png"/><Relationship Id="rId5" Type="http://schemas.microsoft.com/office/2007/relationships/hdphoto" Target="../media/hdphoto1.wdp"/><Relationship Id="rId15" Type="http://schemas.openxmlformats.org/officeDocument/2006/relationships/image" Target="../media/image8.png"/><Relationship Id="rId10" Type="http://schemas.openxmlformats.org/officeDocument/2006/relationships/hyperlink" Target="https://www.flippity.net/sh.php?k=1ONebMSTu5-hT3gHEdFRbsKlHMYxXn02T8goBwlQR8Gs" TargetMode="External"/><Relationship Id="rId4" Type="http://schemas.openxmlformats.org/officeDocument/2006/relationships/image" Target="../media/image2.png"/><Relationship Id="rId9" Type="http://schemas.openxmlformats.org/officeDocument/2006/relationships/image" Target="../media/image5.png"/><Relationship Id="rId14" Type="http://schemas.microsoft.com/office/2007/relationships/hdphoto" Target="../media/hdphoto4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slide" Target="slide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learningapps.org/watch?v=pk6qa7xqj20" TargetMode="External"/><Relationship Id="rId13" Type="http://schemas.microsoft.com/office/2007/relationships/hdphoto" Target="../media/hdphoto3.wdp"/><Relationship Id="rId3" Type="http://schemas.openxmlformats.org/officeDocument/2006/relationships/image" Target="../media/image1.jpeg"/><Relationship Id="rId7" Type="http://schemas.microsoft.com/office/2007/relationships/hdphoto" Target="../media/hdphoto2.wdp"/><Relationship Id="rId12" Type="http://schemas.openxmlformats.org/officeDocument/2006/relationships/image" Target="../media/image6.png"/><Relationship Id="rId17" Type="http://schemas.microsoft.com/office/2007/relationships/hdphoto" Target="../media/hdphoto5.wdp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hyperlink" Target="https://www.flippity.net/sh.php?k=1ONebMSTu5-hT3gHEdFRbsKlHMYxXn02T8goBwlQR8Gs" TargetMode="External"/><Relationship Id="rId5" Type="http://schemas.microsoft.com/office/2007/relationships/hdphoto" Target="../media/hdphoto1.wdp"/><Relationship Id="rId15" Type="http://schemas.microsoft.com/office/2007/relationships/hdphoto" Target="../media/hdphoto4.wdp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openxmlformats.org/officeDocument/2006/relationships/image" Target="../media/image4.jpeg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026" name="Picture 2" descr="Obsah obrázku interiér, kámen&#10;&#10;Popis byl vytvořen automaticky">
            <a:extLst>
              <a:ext uri="{FF2B5EF4-FFF2-40B4-BE49-F238E27FC236}">
                <a16:creationId xmlns:a16="http://schemas.microsoft.com/office/drawing/2014/main" id="{A47C2E3A-DE86-4A67-83E9-04E164F010E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0" b="11446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hickens, straw, bags with harvest and fork Free Vector">
            <a:extLst>
              <a:ext uri="{FF2B5EF4-FFF2-40B4-BE49-F238E27FC236}">
                <a16:creationId xmlns:a16="http://schemas.microsoft.com/office/drawing/2014/main" id="{1B5CEC10-61E5-4E14-8FB7-2088DE83DC0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6294" b="47604" l="12300" r="38818">
                        <a14:foregroundMark x1="19329" y1="41214" x2="19329" y2="41214"/>
                        <a14:foregroundMark x1="35942" y1="40256" x2="35942" y2="40256"/>
                        <a14:foregroundMark x1="36422" y1="38339" x2="36422" y2="38339"/>
                        <a14:foregroundMark x1="34505" y1="25559" x2="34505" y2="25559"/>
                        <a14:foregroundMark x1="38818" y1="27476" x2="38818" y2="27476"/>
                        <a14:backgroundMark x1="17412" y1="25559" x2="17412" y2="25559"/>
                        <a14:backgroundMark x1="16454" y1="20447" x2="16454" y2="20447"/>
                        <a14:backgroundMark x1="17093" y1="20447" x2="21885" y2="23642"/>
                        <a14:backgroundMark x1="21885" y1="23642" x2="21725" y2="23642"/>
                        <a14:backgroundMark x1="22364" y1="27157" x2="26198" y2="22045"/>
                        <a14:backgroundMark x1="26198" y1="22045" x2="22684" y2="20128"/>
                        <a14:backgroundMark x1="16294" y1="19169" x2="12460" y2="24281"/>
                        <a14:backgroundMark x1="12460" y1="24281" x2="16134" y2="261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82" t="12301" r="65218" b="47764"/>
          <a:stretch/>
        </p:blipFill>
        <p:spPr bwMode="auto">
          <a:xfrm>
            <a:off x="3977522" y="4955960"/>
            <a:ext cx="2449912" cy="207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Volný tvar: obrazec 8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743364E-4D15-47B2-9453-20DAF5CAC576}"/>
              </a:ext>
            </a:extLst>
          </p:cNvPr>
          <p:cNvSpPr/>
          <p:nvPr/>
        </p:nvSpPr>
        <p:spPr>
          <a:xfrm>
            <a:off x="3204839" y="1935332"/>
            <a:ext cx="3302493" cy="1331651"/>
          </a:xfrm>
          <a:custGeom>
            <a:avLst/>
            <a:gdLst>
              <a:gd name="connsiteX0" fmla="*/ 230819 w 3302493"/>
              <a:gd name="connsiteY0" fmla="*/ 319596 h 1331651"/>
              <a:gd name="connsiteX1" fmla="*/ 62144 w 3302493"/>
              <a:gd name="connsiteY1" fmla="*/ 443884 h 1331651"/>
              <a:gd name="connsiteX2" fmla="*/ 142043 w 3302493"/>
              <a:gd name="connsiteY2" fmla="*/ 630315 h 1331651"/>
              <a:gd name="connsiteX3" fmla="*/ 44388 w 3302493"/>
              <a:gd name="connsiteY3" fmla="*/ 790113 h 1331651"/>
              <a:gd name="connsiteX4" fmla="*/ 0 w 3302493"/>
              <a:gd name="connsiteY4" fmla="*/ 923278 h 1331651"/>
              <a:gd name="connsiteX5" fmla="*/ 62144 w 3302493"/>
              <a:gd name="connsiteY5" fmla="*/ 1216241 h 1331651"/>
              <a:gd name="connsiteX6" fmla="*/ 301841 w 3302493"/>
              <a:gd name="connsiteY6" fmla="*/ 1233996 h 1331651"/>
              <a:gd name="connsiteX7" fmla="*/ 372862 w 3302493"/>
              <a:gd name="connsiteY7" fmla="*/ 1020932 h 1331651"/>
              <a:gd name="connsiteX8" fmla="*/ 514905 w 3302493"/>
              <a:gd name="connsiteY8" fmla="*/ 923278 h 1331651"/>
              <a:gd name="connsiteX9" fmla="*/ 612559 w 3302493"/>
              <a:gd name="connsiteY9" fmla="*/ 994299 h 1331651"/>
              <a:gd name="connsiteX10" fmla="*/ 719091 w 3302493"/>
              <a:gd name="connsiteY10" fmla="*/ 1331651 h 1331651"/>
              <a:gd name="connsiteX11" fmla="*/ 1269507 w 3302493"/>
              <a:gd name="connsiteY11" fmla="*/ 1296140 h 1331651"/>
              <a:gd name="connsiteX12" fmla="*/ 1846555 w 3302493"/>
              <a:gd name="connsiteY12" fmla="*/ 1296140 h 1331651"/>
              <a:gd name="connsiteX13" fmla="*/ 3302493 w 3302493"/>
              <a:gd name="connsiteY13" fmla="*/ 1322773 h 1331651"/>
              <a:gd name="connsiteX14" fmla="*/ 3275860 w 3302493"/>
              <a:gd name="connsiteY14" fmla="*/ 1047565 h 1331651"/>
              <a:gd name="connsiteX15" fmla="*/ 2982897 w 3302493"/>
              <a:gd name="connsiteY15" fmla="*/ 825623 h 1331651"/>
              <a:gd name="connsiteX16" fmla="*/ 2530136 w 3302493"/>
              <a:gd name="connsiteY16" fmla="*/ 852256 h 1331651"/>
              <a:gd name="connsiteX17" fmla="*/ 2077375 w 3302493"/>
              <a:gd name="connsiteY17" fmla="*/ 896645 h 1331651"/>
              <a:gd name="connsiteX18" fmla="*/ 1979720 w 3302493"/>
              <a:gd name="connsiteY18" fmla="*/ 896645 h 1331651"/>
              <a:gd name="connsiteX19" fmla="*/ 1651246 w 3302493"/>
              <a:gd name="connsiteY19" fmla="*/ 896645 h 1331651"/>
              <a:gd name="connsiteX20" fmla="*/ 1491448 w 3302493"/>
              <a:gd name="connsiteY20" fmla="*/ 781235 h 1331651"/>
              <a:gd name="connsiteX21" fmla="*/ 1242874 w 3302493"/>
              <a:gd name="connsiteY21" fmla="*/ 674703 h 1331651"/>
              <a:gd name="connsiteX22" fmla="*/ 941033 w 3302493"/>
              <a:gd name="connsiteY22" fmla="*/ 514905 h 1331651"/>
              <a:gd name="connsiteX23" fmla="*/ 790112 w 3302493"/>
              <a:gd name="connsiteY23" fmla="*/ 337351 h 1331651"/>
              <a:gd name="connsiteX24" fmla="*/ 692458 w 3302493"/>
              <a:gd name="connsiteY24" fmla="*/ 292963 h 1331651"/>
              <a:gd name="connsiteX25" fmla="*/ 674703 w 3302493"/>
              <a:gd name="connsiteY25" fmla="*/ 204186 h 1331651"/>
              <a:gd name="connsiteX26" fmla="*/ 665825 w 3302493"/>
              <a:gd name="connsiteY26" fmla="*/ 0 h 1331651"/>
              <a:gd name="connsiteX27" fmla="*/ 506027 w 3302493"/>
              <a:gd name="connsiteY27" fmla="*/ 177553 h 1331651"/>
              <a:gd name="connsiteX28" fmla="*/ 417250 w 3302493"/>
              <a:gd name="connsiteY28" fmla="*/ 204186 h 1331651"/>
              <a:gd name="connsiteX29" fmla="*/ 346229 w 3302493"/>
              <a:gd name="connsiteY29" fmla="*/ 150920 h 1331651"/>
              <a:gd name="connsiteX30" fmla="*/ 346229 w 3302493"/>
              <a:gd name="connsiteY30" fmla="*/ 150920 h 1331651"/>
              <a:gd name="connsiteX31" fmla="*/ 204186 w 3302493"/>
              <a:gd name="connsiteY31" fmla="*/ 0 h 1331651"/>
              <a:gd name="connsiteX32" fmla="*/ 230819 w 3302493"/>
              <a:gd name="connsiteY32" fmla="*/ 319596 h 1331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302493" h="1331651">
                <a:moveTo>
                  <a:pt x="230819" y="319596"/>
                </a:moveTo>
                <a:lnTo>
                  <a:pt x="62144" y="443884"/>
                </a:lnTo>
                <a:lnTo>
                  <a:pt x="142043" y="630315"/>
                </a:lnTo>
                <a:lnTo>
                  <a:pt x="44388" y="790113"/>
                </a:lnTo>
                <a:lnTo>
                  <a:pt x="0" y="923278"/>
                </a:lnTo>
                <a:lnTo>
                  <a:pt x="62144" y="1216241"/>
                </a:lnTo>
                <a:lnTo>
                  <a:pt x="301841" y="1233996"/>
                </a:lnTo>
                <a:lnTo>
                  <a:pt x="372862" y="1020932"/>
                </a:lnTo>
                <a:lnTo>
                  <a:pt x="514905" y="923278"/>
                </a:lnTo>
                <a:lnTo>
                  <a:pt x="612559" y="994299"/>
                </a:lnTo>
                <a:lnTo>
                  <a:pt x="719091" y="1331651"/>
                </a:lnTo>
                <a:lnTo>
                  <a:pt x="1269507" y="1296140"/>
                </a:lnTo>
                <a:lnTo>
                  <a:pt x="1846555" y="1296140"/>
                </a:lnTo>
                <a:lnTo>
                  <a:pt x="3302493" y="1322773"/>
                </a:lnTo>
                <a:lnTo>
                  <a:pt x="3275860" y="1047565"/>
                </a:lnTo>
                <a:lnTo>
                  <a:pt x="2982897" y="825623"/>
                </a:lnTo>
                <a:lnTo>
                  <a:pt x="2530136" y="852256"/>
                </a:lnTo>
                <a:lnTo>
                  <a:pt x="2077375" y="896645"/>
                </a:lnTo>
                <a:lnTo>
                  <a:pt x="1979720" y="896645"/>
                </a:lnTo>
                <a:lnTo>
                  <a:pt x="1651246" y="896645"/>
                </a:lnTo>
                <a:lnTo>
                  <a:pt x="1491448" y="781235"/>
                </a:lnTo>
                <a:lnTo>
                  <a:pt x="1242874" y="674703"/>
                </a:lnTo>
                <a:lnTo>
                  <a:pt x="941033" y="514905"/>
                </a:lnTo>
                <a:lnTo>
                  <a:pt x="790112" y="337351"/>
                </a:lnTo>
                <a:lnTo>
                  <a:pt x="692458" y="292963"/>
                </a:lnTo>
                <a:lnTo>
                  <a:pt x="674703" y="204186"/>
                </a:lnTo>
                <a:lnTo>
                  <a:pt x="665825" y="0"/>
                </a:lnTo>
                <a:lnTo>
                  <a:pt x="506027" y="177553"/>
                </a:lnTo>
                <a:lnTo>
                  <a:pt x="417250" y="204186"/>
                </a:lnTo>
                <a:lnTo>
                  <a:pt x="346229" y="150920"/>
                </a:lnTo>
                <a:lnTo>
                  <a:pt x="346229" y="150920"/>
                </a:lnTo>
                <a:lnTo>
                  <a:pt x="204186" y="0"/>
                </a:lnTo>
                <a:lnTo>
                  <a:pt x="230819" y="319596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204EAEBD-9D7C-4FF8-8840-F553655DDF3E}"/>
              </a:ext>
            </a:extLst>
          </p:cNvPr>
          <p:cNvSpPr txBox="1"/>
          <p:nvPr/>
        </p:nvSpPr>
        <p:spPr>
          <a:xfrm>
            <a:off x="4172607" y="259846"/>
            <a:ext cx="38467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b="1">
                <a:latin typeface="Castellar" panose="020A0402060406010301" pitchFamily="18" charset="0"/>
              </a:rPr>
              <a:t>Úniková hra lichokopytníci</a:t>
            </a:r>
          </a:p>
        </p:txBody>
      </p:sp>
      <p:sp>
        <p:nvSpPr>
          <p:cNvPr id="16" name="TextovéPole 15">
            <a:extLst>
              <a:ext uri="{FF2B5EF4-FFF2-40B4-BE49-F238E27FC236}">
                <a16:creationId xmlns:a16="http://schemas.microsoft.com/office/drawing/2014/main" id="{1E46A9BD-76BE-4368-AD1A-752E8F876AEE}"/>
              </a:ext>
            </a:extLst>
          </p:cNvPr>
          <p:cNvSpPr txBox="1"/>
          <p:nvPr/>
        </p:nvSpPr>
        <p:spPr>
          <a:xfrm>
            <a:off x="7309944" y="796575"/>
            <a:ext cx="38467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600" b="1">
                <a:latin typeface="Century Schoolbook" panose="02040604050505020304" pitchFamily="18" charset="0"/>
              </a:rPr>
              <a:t>Bc. Petra </a:t>
            </a:r>
            <a:r>
              <a:rPr lang="cs-CZ" sz="1600" b="1" err="1">
                <a:latin typeface="Century Schoolbook" panose="02040604050505020304" pitchFamily="18" charset="0"/>
              </a:rPr>
              <a:t>Fesslová</a:t>
            </a:r>
            <a:endParaRPr lang="cs-CZ" sz="1600" b="1">
              <a:latin typeface="Century Schoolbook" panose="02040604050505020304" pitchFamily="18" charset="0"/>
            </a:endParaRPr>
          </a:p>
        </p:txBody>
      </p:sp>
      <p:pic>
        <p:nvPicPr>
          <p:cNvPr id="1034" name="Picture 10" descr="Brush clipart horse, Brush horse Transparent FREE for download on  WebStockReview 2020">
            <a:extLst>
              <a:ext uri="{FF2B5EF4-FFF2-40B4-BE49-F238E27FC236}">
                <a16:creationId xmlns:a16="http://schemas.microsoft.com/office/drawing/2014/main" id="{DA9C6351-983C-4D9D-8A9E-511D402C514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507" b="23279" l="10667" r="31667">
                        <a14:foregroundMark x1="19333" y1="5632" x2="19333" y2="5632"/>
                        <a14:foregroundMark x1="10667" y1="17522" x2="10667" y2="175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09" t="3593" r="65715" b="76599"/>
          <a:stretch/>
        </p:blipFill>
        <p:spPr bwMode="auto">
          <a:xfrm rot="498922">
            <a:off x="2241512" y="3576954"/>
            <a:ext cx="416515" cy="286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Koně, Koňská Hlava, Klisna, Portrét, Kůň Hnědý">
            <a:extLst>
              <a:ext uri="{FF2B5EF4-FFF2-40B4-BE49-F238E27FC236}">
                <a16:creationId xmlns:a16="http://schemas.microsoft.com/office/drawing/2014/main" id="{C37FF65E-FE81-4C6E-B9FA-CBC582C2F1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4895" y="1743456"/>
            <a:ext cx="1213105" cy="142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Obrázek 12" descr="Obsah obrázku budova, dveře&#10;&#10;Popis byl vytvořen automaticky">
            <a:extLst>
              <a:ext uri="{FF2B5EF4-FFF2-40B4-BE49-F238E27FC236}">
                <a16:creationId xmlns:a16="http://schemas.microsoft.com/office/drawing/2014/main" id="{82F6BF42-684A-4065-99B6-3AA356684A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11891" y="-91440"/>
            <a:ext cx="3846786" cy="5047400"/>
          </a:xfrm>
          <a:prstGeom prst="rect">
            <a:avLst/>
          </a:prstGeom>
        </p:spPr>
      </p:pic>
      <p:pic>
        <p:nvPicPr>
          <p:cNvPr id="1038" name="Picture 14" descr="Iron padlocks flat icon set. cartoon key locks for safety and security protection isolated  vector illustration collection. secure mechanisms and encryption concept Free Vector">
            <a:hlinkClick r:id="rId10"/>
            <a:extLst>
              <a:ext uri="{FF2B5EF4-FFF2-40B4-BE49-F238E27FC236}">
                <a16:creationId xmlns:a16="http://schemas.microsoft.com/office/drawing/2014/main" id="{C383D213-E611-471B-8063-6EF8FB97BC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51329" b="94592" l="2455" r="22094">
                        <a14:foregroundMark x1="12300" y1="52278" x2="12300" y2="522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5921" r="75451"/>
          <a:stretch/>
        </p:blipFill>
        <p:spPr bwMode="auto">
          <a:xfrm>
            <a:off x="-251353" y="2195859"/>
            <a:ext cx="753981" cy="110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Kuchyňské potřeby – Page 412">
            <a:extLst>
              <a:ext uri="{FF2B5EF4-FFF2-40B4-BE49-F238E27FC236}">
                <a16:creationId xmlns:a16="http://schemas.microsoft.com/office/drawing/2014/main" id="{EE119FF9-F1E4-49A8-908C-648E34393C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3809" b="95313" l="3354" r="92683">
                        <a14:foregroundMark x1="92835" y1="11230" x2="92835" y2="11230"/>
                        <a14:foregroundMark x1="84756" y1="3906" x2="84756" y2="3906"/>
                        <a14:foregroundMark x1="16311" y1="93066" x2="16311" y2="93066"/>
                        <a14:foregroundMark x1="22866" y1="95117" x2="22866" y2="95117"/>
                        <a14:foregroundMark x1="3354" y1="88281" x2="3354" y2="88281"/>
                        <a14:foregroundMark x1="12652" y1="95313" x2="12652" y2="953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66295" flipH="1">
            <a:off x="-213819" y="4046812"/>
            <a:ext cx="1432897" cy="2236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orse trophies">
            <a:extLst>
              <a:ext uri="{FF2B5EF4-FFF2-40B4-BE49-F238E27FC236}">
                <a16:creationId xmlns:a16="http://schemas.microsoft.com/office/drawing/2014/main" id="{FEC6BAED-724F-418F-BB31-189D19E621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3424" b="96883" l="10000" r="92353">
                        <a14:foregroundMark x1="50882" y1="7716" x2="50882" y2="7716"/>
                        <a14:foregroundMark x1="42353" y1="9044" x2="62451" y2="8891"/>
                        <a14:foregroundMark x1="62451" y1="8891" x2="72157" y2="8891"/>
                        <a14:foregroundMark x1="50882" y1="3424" x2="50882" y2="3424"/>
                        <a14:foregroundMark x1="55686" y1="3577" x2="55686" y2="3577"/>
                        <a14:foregroundMark x1="91765" y1="21461" x2="91765" y2="21461"/>
                        <a14:foregroundMark x1="92353" y1="18498" x2="92353" y2="18498"/>
                        <a14:foregroundMark x1="37745" y1="92284" x2="37745" y2="92284"/>
                        <a14:foregroundMark x1="81569" y1="92897" x2="81569" y2="92897"/>
                        <a14:foregroundMark x1="40882" y1="93357" x2="40882" y2="93357"/>
                        <a14:foregroundMark x1="76471" y1="94532" x2="76471" y2="94532"/>
                        <a14:foregroundMark x1="45490" y1="95861" x2="45490" y2="95861"/>
                        <a14:foregroundMark x1="71275" y1="96423" x2="71275" y2="96423"/>
                        <a14:foregroundMark x1="66765" y1="96883" x2="66765" y2="968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969" y="182892"/>
            <a:ext cx="591739" cy="1135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vál 1">
            <a:extLst>
              <a:ext uri="{FF2B5EF4-FFF2-40B4-BE49-F238E27FC236}">
                <a16:creationId xmlns:a16="http://schemas.microsoft.com/office/drawing/2014/main" id="{62D468F0-E110-460D-A9A3-43DA1E4E98CD}"/>
              </a:ext>
            </a:extLst>
          </p:cNvPr>
          <p:cNvSpPr/>
          <p:nvPr/>
        </p:nvSpPr>
        <p:spPr>
          <a:xfrm>
            <a:off x="11575931" y="6235050"/>
            <a:ext cx="556182" cy="575025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5" name="Picture 2" descr="Info Svg Png Icon Free Download (#290734) - OnlineWebFonts.COM">
            <a:hlinkClick r:id="rId17" action="ppaction://hlinksldjump"/>
            <a:extLst>
              <a:ext uri="{FF2B5EF4-FFF2-40B4-BE49-F238E27FC236}">
                <a16:creationId xmlns:a16="http://schemas.microsoft.com/office/drawing/2014/main" id="{0B8C6A3F-0008-41DE-BF2D-D018B56F82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13910" y="6282716"/>
            <a:ext cx="480224" cy="480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0791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obsah 4">
            <a:extLst>
              <a:ext uri="{FF2B5EF4-FFF2-40B4-BE49-F238E27FC236}">
                <a16:creationId xmlns:a16="http://schemas.microsoft.com/office/drawing/2014/main" id="{6103DE6C-C57E-441D-AF25-8DD20225042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972" y="1930400"/>
            <a:ext cx="3578023" cy="4351338"/>
          </a:xfrm>
        </p:spPr>
      </p:pic>
      <p:sp>
        <p:nvSpPr>
          <p:cNvPr id="3" name="Obdélník 2">
            <a:extLst>
              <a:ext uri="{FF2B5EF4-FFF2-40B4-BE49-F238E27FC236}">
                <a16:creationId xmlns:a16="http://schemas.microsoft.com/office/drawing/2014/main" id="{066DCDC2-5036-4C2F-91D8-C46D6FF2F391}"/>
              </a:ext>
            </a:extLst>
          </p:cNvPr>
          <p:cNvSpPr/>
          <p:nvPr/>
        </p:nvSpPr>
        <p:spPr>
          <a:xfrm>
            <a:off x="292231" y="1690688"/>
            <a:ext cx="4512069" cy="4999668"/>
          </a:xfrm>
          <a:prstGeom prst="rect">
            <a:avLst/>
          </a:prstGeom>
          <a:solidFill>
            <a:schemeClr val="accent1"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9154FE42-3AFA-47F3-9815-F22325426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/>
              <a:t>Objev na základě textu všechny charakteristiky lichokopytníků na obrázku </a:t>
            </a:r>
            <a:r>
              <a:rPr lang="cs-CZ" sz="2200" i="1"/>
              <a:t>(postupně podle textu na ně klikni)</a:t>
            </a:r>
            <a:endParaRPr lang="cs-CZ" i="1">
              <a:cs typeface="Calibri Light" panose="020F0302020204030204"/>
            </a:endParaRP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97ABC17E-3173-4E67-812A-0A4DB1EF6E75}"/>
              </a:ext>
            </a:extLst>
          </p:cNvPr>
          <p:cNvSpPr txBox="1"/>
          <p:nvPr/>
        </p:nvSpPr>
        <p:spPr>
          <a:xfrm>
            <a:off x="4850926" y="2865133"/>
            <a:ext cx="66481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cs-CZ"/>
              <a:t>Název je odvozen od toho, že jejich končetiny jsou zakončené kopytem. To je buď jedno (u koně) nebo jich je více (např. 3 u nosorožce). Hmotnost těla nese vždy prostřední prst. Lichokopytníci mají jednoduchý žaludek a jsou to býložravci. </a:t>
            </a:r>
          </a:p>
        </p:txBody>
      </p:sp>
      <p:pic>
        <p:nvPicPr>
          <p:cNvPr id="8" name="Obrázek 7" descr="Obsah obrázku rostlina, dlaň&#10;&#10;Popis byl vytvořen automaticky">
            <a:extLst>
              <a:ext uri="{FF2B5EF4-FFF2-40B4-BE49-F238E27FC236}">
                <a16:creationId xmlns:a16="http://schemas.microsoft.com/office/drawing/2014/main" id="{E92CF9AA-8872-48EA-BA35-148A128BDA1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3559581" y="4857750"/>
            <a:ext cx="874380" cy="1325563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A5ED6020-EEE4-4247-A50F-7008D2AAFC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8097" b="93750" l="9959" r="93223">
                        <a14:foregroundMark x1="53389" y1="17045" x2="53389" y2="17045"/>
                        <a14:foregroundMark x1="53250" y1="10511" x2="53250" y2="10511"/>
                        <a14:foregroundMark x1="46196" y1="8381" x2="46196" y2="8381"/>
                        <a14:foregroundMark x1="46196" y1="8665" x2="46196" y2="8665"/>
                        <a14:foregroundMark x1="52420" y1="8097" x2="52420" y2="8097"/>
                        <a14:foregroundMark x1="52420" y1="8097" x2="58368" y2="11364"/>
                        <a14:foregroundMark x1="43292" y1="9091" x2="48548" y2="8239"/>
                        <a14:foregroundMark x1="54772" y1="92045" x2="60443" y2="91619"/>
                        <a14:foregroundMark x1="53112" y1="94176" x2="53112" y2="94176"/>
                        <a14:foregroundMark x1="90180" y1="89631" x2="90180" y2="89631"/>
                        <a14:foregroundMark x1="90595" y1="84091" x2="90595" y2="84091"/>
                        <a14:foregroundMark x1="89212" y1="76705" x2="89212" y2="76705"/>
                        <a14:foregroundMark x1="89350" y1="68324" x2="89350" y2="68324"/>
                        <a14:foregroundMark x1="93223" y1="90767" x2="91563" y2="849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654"/>
          <a:stretch/>
        </p:blipFill>
        <p:spPr bwMode="auto">
          <a:xfrm rot="193459">
            <a:off x="1935332" y="4076177"/>
            <a:ext cx="443884" cy="2234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Přímá spojnice 10">
            <a:extLst>
              <a:ext uri="{FF2B5EF4-FFF2-40B4-BE49-F238E27FC236}">
                <a16:creationId xmlns:a16="http://schemas.microsoft.com/office/drawing/2014/main" id="{9E13A47C-3C61-4B68-A2C4-9947177179EA}"/>
              </a:ext>
            </a:extLst>
          </p:cNvPr>
          <p:cNvCxnSpPr>
            <a:cxnSpLocks/>
          </p:cNvCxnSpPr>
          <p:nvPr/>
        </p:nvCxnSpPr>
        <p:spPr>
          <a:xfrm flipV="1">
            <a:off x="5805996" y="3458639"/>
            <a:ext cx="2778710" cy="665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nice 12">
            <a:extLst>
              <a:ext uri="{FF2B5EF4-FFF2-40B4-BE49-F238E27FC236}">
                <a16:creationId xmlns:a16="http://schemas.microsoft.com/office/drawing/2014/main" id="{ABC10570-AF0C-4345-B988-E7607326CB8E}"/>
              </a:ext>
            </a:extLst>
          </p:cNvPr>
          <p:cNvCxnSpPr>
            <a:cxnSpLocks/>
          </p:cNvCxnSpPr>
          <p:nvPr/>
        </p:nvCxnSpPr>
        <p:spPr>
          <a:xfrm>
            <a:off x="6096000" y="3732320"/>
            <a:ext cx="388250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nice 14">
            <a:extLst>
              <a:ext uri="{FF2B5EF4-FFF2-40B4-BE49-F238E27FC236}">
                <a16:creationId xmlns:a16="http://schemas.microsoft.com/office/drawing/2014/main" id="{A090D4FE-A8E9-46AD-8720-1D996F101EAA}"/>
              </a:ext>
            </a:extLst>
          </p:cNvPr>
          <p:cNvCxnSpPr>
            <a:cxnSpLocks/>
          </p:cNvCxnSpPr>
          <p:nvPr/>
        </p:nvCxnSpPr>
        <p:spPr>
          <a:xfrm>
            <a:off x="4925627" y="3991252"/>
            <a:ext cx="235850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římá spojnice 16">
            <a:extLst>
              <a:ext uri="{FF2B5EF4-FFF2-40B4-BE49-F238E27FC236}">
                <a16:creationId xmlns:a16="http://schemas.microsoft.com/office/drawing/2014/main" id="{94066676-96FA-49B2-99BD-D051E7C5019F}"/>
              </a:ext>
            </a:extLst>
          </p:cNvPr>
          <p:cNvCxnSpPr>
            <a:cxnSpLocks/>
          </p:cNvCxnSpPr>
          <p:nvPr/>
        </p:nvCxnSpPr>
        <p:spPr>
          <a:xfrm>
            <a:off x="4925627" y="3465297"/>
            <a:ext cx="88036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Přímá spojnice 18">
            <a:extLst>
              <a:ext uri="{FF2B5EF4-FFF2-40B4-BE49-F238E27FC236}">
                <a16:creationId xmlns:a16="http://schemas.microsoft.com/office/drawing/2014/main" id="{98CBD208-1D86-4507-A958-B8D6A07C2342}"/>
              </a:ext>
            </a:extLst>
          </p:cNvPr>
          <p:cNvCxnSpPr>
            <a:cxnSpLocks/>
          </p:cNvCxnSpPr>
          <p:nvPr/>
        </p:nvCxnSpPr>
        <p:spPr>
          <a:xfrm>
            <a:off x="7405455" y="3991252"/>
            <a:ext cx="169415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bdélník: se zakulacenými rohy 27">
            <a:extLst>
              <a:ext uri="{FF2B5EF4-FFF2-40B4-BE49-F238E27FC236}">
                <a16:creationId xmlns:a16="http://schemas.microsoft.com/office/drawing/2014/main" id="{444DED4F-C4E9-487C-8EB9-A711281CF0AF}"/>
              </a:ext>
            </a:extLst>
          </p:cNvPr>
          <p:cNvSpPr/>
          <p:nvPr/>
        </p:nvSpPr>
        <p:spPr>
          <a:xfrm>
            <a:off x="565363" y="5520531"/>
            <a:ext cx="1078783" cy="537115"/>
          </a:xfrm>
          <a:prstGeom prst="roundRect">
            <a:avLst/>
          </a:prstGeom>
          <a:solidFill>
            <a:schemeClr val="accent1"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Ovál 20">
            <a:extLst>
              <a:ext uri="{FF2B5EF4-FFF2-40B4-BE49-F238E27FC236}">
                <a16:creationId xmlns:a16="http://schemas.microsoft.com/office/drawing/2014/main" id="{2378A484-7799-4A96-B32D-456C2C1E36A7}"/>
              </a:ext>
            </a:extLst>
          </p:cNvPr>
          <p:cNvSpPr/>
          <p:nvPr/>
        </p:nvSpPr>
        <p:spPr>
          <a:xfrm>
            <a:off x="871492" y="5495709"/>
            <a:ext cx="568842" cy="537115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Ovál 21">
            <a:extLst>
              <a:ext uri="{FF2B5EF4-FFF2-40B4-BE49-F238E27FC236}">
                <a16:creationId xmlns:a16="http://schemas.microsoft.com/office/drawing/2014/main" id="{4EB8BCC5-3C5C-473C-8414-C180C0D60FD5}"/>
              </a:ext>
            </a:extLst>
          </p:cNvPr>
          <p:cNvSpPr/>
          <p:nvPr/>
        </p:nvSpPr>
        <p:spPr>
          <a:xfrm>
            <a:off x="3712350" y="5525401"/>
            <a:ext cx="568842" cy="537115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Ovál 22">
            <a:extLst>
              <a:ext uri="{FF2B5EF4-FFF2-40B4-BE49-F238E27FC236}">
                <a16:creationId xmlns:a16="http://schemas.microsoft.com/office/drawing/2014/main" id="{60A58492-6207-4CA4-B5F7-34100AEED56D}"/>
              </a:ext>
            </a:extLst>
          </p:cNvPr>
          <p:cNvSpPr/>
          <p:nvPr/>
        </p:nvSpPr>
        <p:spPr>
          <a:xfrm>
            <a:off x="1835104" y="3642746"/>
            <a:ext cx="568842" cy="537115"/>
          </a:xfrm>
          <a:prstGeom prst="ellipse">
            <a:avLst/>
          </a:prstGeom>
          <a:solidFill>
            <a:schemeClr val="bg1">
              <a:lumMod val="95000"/>
              <a:alpha val="1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Ovál 23">
            <a:extLst>
              <a:ext uri="{FF2B5EF4-FFF2-40B4-BE49-F238E27FC236}">
                <a16:creationId xmlns:a16="http://schemas.microsoft.com/office/drawing/2014/main" id="{65F20516-5DF9-4FB8-A5D0-956764FC3B47}"/>
              </a:ext>
            </a:extLst>
          </p:cNvPr>
          <p:cNvSpPr/>
          <p:nvPr/>
        </p:nvSpPr>
        <p:spPr>
          <a:xfrm>
            <a:off x="1895768" y="3642745"/>
            <a:ext cx="568842" cy="537115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graphicFrame>
        <p:nvGraphicFramePr>
          <p:cNvPr id="20" name="Tabulka 24">
            <a:extLst>
              <a:ext uri="{FF2B5EF4-FFF2-40B4-BE49-F238E27FC236}">
                <a16:creationId xmlns:a16="http://schemas.microsoft.com/office/drawing/2014/main" id="{1373C3C6-7A85-4395-9B15-35B6BCA6A0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1995547"/>
              </p:ext>
            </p:extLst>
          </p:nvPr>
        </p:nvGraphicFramePr>
        <p:xfrm>
          <a:off x="5983549" y="4932649"/>
          <a:ext cx="5512184" cy="132556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8046">
                  <a:extLst>
                    <a:ext uri="{9D8B030D-6E8A-4147-A177-3AD203B41FA5}">
                      <a16:colId xmlns:a16="http://schemas.microsoft.com/office/drawing/2014/main" val="3772093441"/>
                    </a:ext>
                  </a:extLst>
                </a:gridCol>
                <a:gridCol w="1378046">
                  <a:extLst>
                    <a:ext uri="{9D8B030D-6E8A-4147-A177-3AD203B41FA5}">
                      <a16:colId xmlns:a16="http://schemas.microsoft.com/office/drawing/2014/main" val="2279153355"/>
                    </a:ext>
                  </a:extLst>
                </a:gridCol>
                <a:gridCol w="1378046">
                  <a:extLst>
                    <a:ext uri="{9D8B030D-6E8A-4147-A177-3AD203B41FA5}">
                      <a16:colId xmlns:a16="http://schemas.microsoft.com/office/drawing/2014/main" val="3556566472"/>
                    </a:ext>
                  </a:extLst>
                </a:gridCol>
                <a:gridCol w="1378046">
                  <a:extLst>
                    <a:ext uri="{9D8B030D-6E8A-4147-A177-3AD203B41FA5}">
                      <a16:colId xmlns:a16="http://schemas.microsoft.com/office/drawing/2014/main" val="443340670"/>
                    </a:ext>
                  </a:extLst>
                </a:gridCol>
              </a:tblGrid>
              <a:tr h="658211">
                <a:tc gridSpan="4">
                  <a:txBody>
                    <a:bodyPr/>
                    <a:lstStyle/>
                    <a:p>
                      <a:pPr algn="ctr"/>
                      <a:r>
                        <a:rPr lang="cs-CZ"/>
                        <a:t>Počet nalezených znaků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6560289"/>
                  </a:ext>
                </a:extLst>
              </a:tr>
              <a:tr h="667352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2891218"/>
                  </a:ext>
                </a:extLst>
              </a:tr>
            </a:tbl>
          </a:graphicData>
        </a:graphic>
      </p:graphicFrame>
      <p:sp>
        <p:nvSpPr>
          <p:cNvPr id="25" name="TextovéPole 24">
            <a:extLst>
              <a:ext uri="{FF2B5EF4-FFF2-40B4-BE49-F238E27FC236}">
                <a16:creationId xmlns:a16="http://schemas.microsoft.com/office/drawing/2014/main" id="{3EB0CBDD-067F-47F5-BC56-C926A2F42C9F}"/>
              </a:ext>
            </a:extLst>
          </p:cNvPr>
          <p:cNvSpPr txBox="1"/>
          <p:nvPr/>
        </p:nvSpPr>
        <p:spPr>
          <a:xfrm>
            <a:off x="9099612" y="5633341"/>
            <a:ext cx="7489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>
                <a:solidFill>
                  <a:srgbClr val="FF0000"/>
                </a:solidFill>
              </a:rPr>
              <a:t>☑</a:t>
            </a:r>
          </a:p>
        </p:txBody>
      </p:sp>
      <p:sp>
        <p:nvSpPr>
          <p:cNvPr id="27" name="TextovéPole 26">
            <a:extLst>
              <a:ext uri="{FF2B5EF4-FFF2-40B4-BE49-F238E27FC236}">
                <a16:creationId xmlns:a16="http://schemas.microsoft.com/office/drawing/2014/main" id="{AB33B01B-7231-47E4-B6F2-76824DF18DAB}"/>
              </a:ext>
            </a:extLst>
          </p:cNvPr>
          <p:cNvSpPr txBox="1"/>
          <p:nvPr/>
        </p:nvSpPr>
        <p:spPr>
          <a:xfrm>
            <a:off x="10491194" y="5633341"/>
            <a:ext cx="7489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>
                <a:solidFill>
                  <a:srgbClr val="FF0000"/>
                </a:solidFill>
              </a:rPr>
              <a:t>☑</a:t>
            </a:r>
          </a:p>
        </p:txBody>
      </p:sp>
      <p:sp>
        <p:nvSpPr>
          <p:cNvPr id="29" name="TextovéPole 28">
            <a:extLst>
              <a:ext uri="{FF2B5EF4-FFF2-40B4-BE49-F238E27FC236}">
                <a16:creationId xmlns:a16="http://schemas.microsoft.com/office/drawing/2014/main" id="{29BB7548-9397-4DD9-8F65-FDBFEDA263B1}"/>
              </a:ext>
            </a:extLst>
          </p:cNvPr>
          <p:cNvSpPr txBox="1"/>
          <p:nvPr/>
        </p:nvSpPr>
        <p:spPr>
          <a:xfrm>
            <a:off x="7708030" y="5627697"/>
            <a:ext cx="7489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>
                <a:solidFill>
                  <a:srgbClr val="FF0000"/>
                </a:solidFill>
              </a:rPr>
              <a:t>☑</a:t>
            </a:r>
          </a:p>
        </p:txBody>
      </p:sp>
      <p:sp>
        <p:nvSpPr>
          <p:cNvPr id="30" name="TextovéPole 29">
            <a:extLst>
              <a:ext uri="{FF2B5EF4-FFF2-40B4-BE49-F238E27FC236}">
                <a16:creationId xmlns:a16="http://schemas.microsoft.com/office/drawing/2014/main" id="{CEB6CC8B-DBB4-4792-B035-7450C80129E5}"/>
              </a:ext>
            </a:extLst>
          </p:cNvPr>
          <p:cNvSpPr txBox="1"/>
          <p:nvPr/>
        </p:nvSpPr>
        <p:spPr>
          <a:xfrm>
            <a:off x="6304550" y="5627696"/>
            <a:ext cx="7489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>
                <a:solidFill>
                  <a:srgbClr val="FF0000"/>
                </a:solidFill>
              </a:rPr>
              <a:t>☑</a:t>
            </a:r>
          </a:p>
        </p:txBody>
      </p:sp>
      <p:sp>
        <p:nvSpPr>
          <p:cNvPr id="31" name="Obdélník 30">
            <a:extLst>
              <a:ext uri="{FF2B5EF4-FFF2-40B4-BE49-F238E27FC236}">
                <a16:creationId xmlns:a16="http://schemas.microsoft.com/office/drawing/2014/main" id="{86EE7ED7-6059-462A-8DF3-56B6CF0A40F2}"/>
              </a:ext>
            </a:extLst>
          </p:cNvPr>
          <p:cNvSpPr/>
          <p:nvPr/>
        </p:nvSpPr>
        <p:spPr>
          <a:xfrm>
            <a:off x="1625981" y="5627696"/>
            <a:ext cx="914074" cy="693328"/>
          </a:xfrm>
          <a:prstGeom prst="rect">
            <a:avLst/>
          </a:prstGeom>
          <a:solidFill>
            <a:schemeClr val="accent1"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vál 8">
            <a:extLst>
              <a:ext uri="{FF2B5EF4-FFF2-40B4-BE49-F238E27FC236}">
                <a16:creationId xmlns:a16="http://schemas.microsoft.com/office/drawing/2014/main" id="{AADA9323-FC87-4A27-A7BF-9A5EAF5E83D4}"/>
              </a:ext>
            </a:extLst>
          </p:cNvPr>
          <p:cNvSpPr/>
          <p:nvPr/>
        </p:nvSpPr>
        <p:spPr>
          <a:xfrm>
            <a:off x="1796915" y="5744623"/>
            <a:ext cx="568842" cy="537115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48" name="TextovéPole 2047">
            <a:extLst>
              <a:ext uri="{FF2B5EF4-FFF2-40B4-BE49-F238E27FC236}">
                <a16:creationId xmlns:a16="http://schemas.microsoft.com/office/drawing/2014/main" id="{8599D919-CFB2-4871-BFD6-E109A1E83533}"/>
              </a:ext>
            </a:extLst>
          </p:cNvPr>
          <p:cNvSpPr txBox="1"/>
          <p:nvPr/>
        </p:nvSpPr>
        <p:spPr>
          <a:xfrm>
            <a:off x="7284128" y="6321024"/>
            <a:ext cx="2971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/>
              <a:t>Klíč z prvního úkolu je číslo 1. </a:t>
            </a:r>
          </a:p>
        </p:txBody>
      </p:sp>
      <p:sp>
        <p:nvSpPr>
          <p:cNvPr id="2049" name="Ovál 2048">
            <a:hlinkClick r:id="rId7" action="ppaction://hlinksldjump"/>
            <a:extLst>
              <a:ext uri="{FF2B5EF4-FFF2-40B4-BE49-F238E27FC236}">
                <a16:creationId xmlns:a16="http://schemas.microsoft.com/office/drawing/2014/main" id="{A2546744-7CD3-42FA-AB87-A16BD3A4AF63}"/>
              </a:ext>
            </a:extLst>
          </p:cNvPr>
          <p:cNvSpPr/>
          <p:nvPr/>
        </p:nvSpPr>
        <p:spPr>
          <a:xfrm>
            <a:off x="10255582" y="6281738"/>
            <a:ext cx="1379370" cy="497434"/>
          </a:xfrm>
          <a:prstGeom prst="ellips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/>
              <a:t>Zpět</a:t>
            </a:r>
          </a:p>
        </p:txBody>
      </p:sp>
      <p:sp>
        <p:nvSpPr>
          <p:cNvPr id="4" name="Řečová bublina: obdélníkový bublinový popisek se zakulacenými rohy 3">
            <a:extLst>
              <a:ext uri="{FF2B5EF4-FFF2-40B4-BE49-F238E27FC236}">
                <a16:creationId xmlns:a16="http://schemas.microsoft.com/office/drawing/2014/main" id="{B0BC55F7-E80B-4B4C-BD2B-3BE7E29A3339}"/>
              </a:ext>
            </a:extLst>
          </p:cNvPr>
          <p:cNvSpPr/>
          <p:nvPr/>
        </p:nvSpPr>
        <p:spPr>
          <a:xfrm>
            <a:off x="7106645" y="1526315"/>
            <a:ext cx="2956122" cy="1200329"/>
          </a:xfrm>
          <a:prstGeom prst="wedgeRoundRectCallout">
            <a:avLst>
              <a:gd name="adj1" fmla="val 120680"/>
              <a:gd name="adj2" fmla="val 16628"/>
              <a:gd name="adj3" fmla="val 16667"/>
            </a:avLst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cs-CZ">
                <a:solidFill>
                  <a:schemeClr val="tx1"/>
                </a:solidFill>
              </a:rPr>
              <a:t>Snaž se klikat přesněji 🙂</a:t>
            </a:r>
          </a:p>
        </p:txBody>
      </p:sp>
      <p:sp>
        <p:nvSpPr>
          <p:cNvPr id="32" name="Ovál 31">
            <a:extLst>
              <a:ext uri="{FF2B5EF4-FFF2-40B4-BE49-F238E27FC236}">
                <a16:creationId xmlns:a16="http://schemas.microsoft.com/office/drawing/2014/main" id="{F6FF931D-85DF-4E9F-9B4B-5C516BFACF96}"/>
              </a:ext>
            </a:extLst>
          </p:cNvPr>
          <p:cNvSpPr/>
          <p:nvPr/>
        </p:nvSpPr>
        <p:spPr>
          <a:xfrm>
            <a:off x="2295564" y="5721105"/>
            <a:ext cx="568842" cy="537115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bdélník: zkosené hrany 9">
            <a:extLst>
              <a:ext uri="{FF2B5EF4-FFF2-40B4-BE49-F238E27FC236}">
                <a16:creationId xmlns:a16="http://schemas.microsoft.com/office/drawing/2014/main" id="{0AD3A115-1581-4299-801F-1036C201DD6F}"/>
              </a:ext>
            </a:extLst>
          </p:cNvPr>
          <p:cNvSpPr/>
          <p:nvPr/>
        </p:nvSpPr>
        <p:spPr>
          <a:xfrm>
            <a:off x="2459860" y="5627696"/>
            <a:ext cx="302172" cy="555617"/>
          </a:xfrm>
          <a:prstGeom prst="bevel">
            <a:avLst/>
          </a:prstGeom>
          <a:solidFill>
            <a:schemeClr val="accent1"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13183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2" grpId="0" animBg="1"/>
      <p:bldP spid="24" grpId="0" animBg="1"/>
      <p:bldP spid="25" grpId="0"/>
      <p:bldP spid="27" grpId="0"/>
      <p:bldP spid="29" grpId="0"/>
      <p:bldP spid="30" grpId="0"/>
      <p:bldP spid="30" grpId="1"/>
      <p:bldP spid="9" grpId="0" animBg="1"/>
      <p:bldP spid="2048" grpId="0"/>
      <p:bldP spid="2049" grpId="0" animBg="1"/>
      <p:bldP spid="4" grpId="0" animBg="1"/>
      <p:bldP spid="32" grpId="0" animBg="1"/>
      <p:bldP spid="3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>
            <a:extLst>
              <a:ext uri="{FF2B5EF4-FFF2-40B4-BE49-F238E27FC236}">
                <a16:creationId xmlns:a16="http://schemas.microsoft.com/office/drawing/2014/main" id="{CC2F9C2A-54E6-4FA2-A49F-2B18F75E67E2}"/>
              </a:ext>
            </a:extLst>
          </p:cNvPr>
          <p:cNvSpPr txBox="1"/>
          <p:nvPr/>
        </p:nvSpPr>
        <p:spPr>
          <a:xfrm>
            <a:off x="537328" y="2274838"/>
            <a:ext cx="11283885" cy="230832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/>
            <a:r>
              <a:rPr lang="cs-CZ" dirty="0"/>
              <a:t>Vítám Tě v únikové hře.</a:t>
            </a:r>
          </a:p>
          <a:p>
            <a:pPr algn="just"/>
            <a:endParaRPr lang="cs-CZ"/>
          </a:p>
          <a:p>
            <a:pPr algn="just"/>
            <a:r>
              <a:rPr lang="cs-CZ" dirty="0"/>
              <a:t>Tvým úkolem je dostat se ze stáje. Jak sis asi všiml(a), dveře jsou zajištěné zámkem. Je třeba, abys vyluštil(a) číselný kód, který se skládá ze 4 čísel. Jednotlivé části kódu získáš za to, pokud správně splníš úkoly, které na Tebe čekají a jsou schovány pod různými předměty ve stáji. Úkoly se postupně odhalují. Dozvíš se při nich spoustu informací o </a:t>
            </a:r>
            <a:r>
              <a:rPr lang="cs-CZ"/>
              <a:t>lichokopytnících. Jak asi tušíš, hlavním zástupcem je kůň, a proto se většina úkolů týká převážně koní. :)</a:t>
            </a:r>
            <a:endParaRPr lang="cs-CZ">
              <a:cs typeface="Calibri"/>
            </a:endParaRPr>
          </a:p>
          <a:p>
            <a:pPr algn="just"/>
            <a:endParaRPr lang="cs-CZ"/>
          </a:p>
          <a:p>
            <a:pPr algn="just"/>
            <a:r>
              <a:rPr lang="cs-CZ" dirty="0"/>
              <a:t>Užij si hru!</a:t>
            </a:r>
            <a:endParaRPr lang="cs-CZ" dirty="0">
              <a:cs typeface="Calibri"/>
            </a:endParaRPr>
          </a:p>
        </p:txBody>
      </p:sp>
      <p:sp>
        <p:nvSpPr>
          <p:cNvPr id="5" name="Ovál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1221298-E52A-4972-9EB1-119DAE79D7A5}"/>
              </a:ext>
            </a:extLst>
          </p:cNvPr>
          <p:cNvSpPr/>
          <p:nvPr/>
        </p:nvSpPr>
        <p:spPr>
          <a:xfrm>
            <a:off x="10016022" y="5254216"/>
            <a:ext cx="1379370" cy="497434"/>
          </a:xfrm>
          <a:prstGeom prst="ellips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/>
              <a:t>Zpět</a:t>
            </a: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73C14DFB-1EF9-40A4-A563-6415D7B01F2D}"/>
              </a:ext>
            </a:extLst>
          </p:cNvPr>
          <p:cNvSpPr txBox="1"/>
          <p:nvPr/>
        </p:nvSpPr>
        <p:spPr>
          <a:xfrm>
            <a:off x="6849979" y="2006"/>
            <a:ext cx="6884067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cs-CZ" sz="140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59680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Obsah obrázku interiér, kámen&#10;&#10;Popis byl vytvořen automaticky">
            <a:extLst>
              <a:ext uri="{FF2B5EF4-FFF2-40B4-BE49-F238E27FC236}">
                <a16:creationId xmlns:a16="http://schemas.microsoft.com/office/drawing/2014/main" id="{A47C2E3A-DE86-4A67-83E9-04E164F010E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0" b="11446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hickens, straw, bags with harvest and fork Free Vector">
            <a:extLst>
              <a:ext uri="{FF2B5EF4-FFF2-40B4-BE49-F238E27FC236}">
                <a16:creationId xmlns:a16="http://schemas.microsoft.com/office/drawing/2014/main" id="{1B5CEC10-61E5-4E14-8FB7-2088DE83DC0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6294" b="47604" l="12300" r="38818">
                        <a14:foregroundMark x1="19329" y1="41214" x2="19329" y2="41214"/>
                        <a14:foregroundMark x1="35942" y1="40256" x2="35942" y2="40256"/>
                        <a14:foregroundMark x1="36422" y1="38339" x2="36422" y2="38339"/>
                        <a14:foregroundMark x1="34505" y1="25559" x2="34505" y2="25559"/>
                        <a14:foregroundMark x1="38818" y1="27476" x2="38818" y2="27476"/>
                        <a14:backgroundMark x1="17412" y1="25559" x2="17412" y2="25559"/>
                        <a14:backgroundMark x1="16454" y1="20447" x2="16454" y2="20447"/>
                        <a14:backgroundMark x1="17093" y1="20447" x2="21885" y2="23642"/>
                        <a14:backgroundMark x1="21885" y1="23642" x2="21725" y2="23642"/>
                        <a14:backgroundMark x1="22364" y1="27157" x2="26198" y2="22045"/>
                        <a14:backgroundMark x1="26198" y1="22045" x2="22684" y2="20128"/>
                        <a14:backgroundMark x1="16294" y1="19169" x2="12460" y2="24281"/>
                        <a14:backgroundMark x1="12460" y1="24281" x2="16134" y2="261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82" t="12301" r="65218" b="47764"/>
          <a:stretch/>
        </p:blipFill>
        <p:spPr bwMode="auto">
          <a:xfrm>
            <a:off x="3977522" y="4955960"/>
            <a:ext cx="2449912" cy="207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ovéPole 10">
            <a:extLst>
              <a:ext uri="{FF2B5EF4-FFF2-40B4-BE49-F238E27FC236}">
                <a16:creationId xmlns:a16="http://schemas.microsoft.com/office/drawing/2014/main" id="{204EAEBD-9D7C-4FF8-8840-F553655DDF3E}"/>
              </a:ext>
            </a:extLst>
          </p:cNvPr>
          <p:cNvSpPr txBox="1"/>
          <p:nvPr/>
        </p:nvSpPr>
        <p:spPr>
          <a:xfrm>
            <a:off x="4172607" y="259846"/>
            <a:ext cx="38467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b="1">
                <a:latin typeface="Castellar" panose="020A0402060406010301" pitchFamily="18" charset="0"/>
              </a:rPr>
              <a:t>Úniková hra lichokopytníci</a:t>
            </a:r>
          </a:p>
        </p:txBody>
      </p:sp>
      <p:sp>
        <p:nvSpPr>
          <p:cNvPr id="16" name="TextovéPole 15">
            <a:extLst>
              <a:ext uri="{FF2B5EF4-FFF2-40B4-BE49-F238E27FC236}">
                <a16:creationId xmlns:a16="http://schemas.microsoft.com/office/drawing/2014/main" id="{1E46A9BD-76BE-4368-AD1A-752E8F876AEE}"/>
              </a:ext>
            </a:extLst>
          </p:cNvPr>
          <p:cNvSpPr txBox="1"/>
          <p:nvPr/>
        </p:nvSpPr>
        <p:spPr>
          <a:xfrm>
            <a:off x="7309944" y="796575"/>
            <a:ext cx="38467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600" b="1">
                <a:latin typeface="Century Schoolbook" panose="02040604050505020304" pitchFamily="18" charset="0"/>
              </a:rPr>
              <a:t>Bc. Petra </a:t>
            </a:r>
            <a:r>
              <a:rPr lang="cs-CZ" sz="1600" b="1" err="1">
                <a:latin typeface="Century Schoolbook" panose="02040604050505020304" pitchFamily="18" charset="0"/>
              </a:rPr>
              <a:t>Fesslová</a:t>
            </a:r>
            <a:endParaRPr lang="cs-CZ" sz="1600" b="1">
              <a:latin typeface="Century Schoolbook" panose="02040604050505020304" pitchFamily="18" charset="0"/>
            </a:endParaRPr>
          </a:p>
        </p:txBody>
      </p:sp>
      <p:pic>
        <p:nvPicPr>
          <p:cNvPr id="1034" name="Picture 10" descr="Brush clipart horse, Brush horse Transparent FREE for download on  WebStockReview 2020">
            <a:extLst>
              <a:ext uri="{FF2B5EF4-FFF2-40B4-BE49-F238E27FC236}">
                <a16:creationId xmlns:a16="http://schemas.microsoft.com/office/drawing/2014/main" id="{DA9C6351-983C-4D9D-8A9E-511D402C514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507" b="23279" l="10667" r="31667">
                        <a14:foregroundMark x1="19333" y1="5632" x2="19333" y2="5632"/>
                        <a14:foregroundMark x1="10667" y1="17522" x2="10667" y2="175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09" t="3593" r="65715" b="76599"/>
          <a:stretch/>
        </p:blipFill>
        <p:spPr bwMode="auto">
          <a:xfrm rot="498922">
            <a:off x="2241512" y="3576954"/>
            <a:ext cx="416515" cy="286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Koně, Koňská Hlava, Klisna, Portrét, Kůň Hnědý">
            <a:hlinkClick r:id="rId8"/>
            <a:extLst>
              <a:ext uri="{FF2B5EF4-FFF2-40B4-BE49-F238E27FC236}">
                <a16:creationId xmlns:a16="http://schemas.microsoft.com/office/drawing/2014/main" id="{C37FF65E-FE81-4C6E-B9FA-CBC582C2F1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4895" y="1743456"/>
            <a:ext cx="1213105" cy="142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Obrázek 12" descr="Obsah obrázku budova, dveře&#10;&#10;Popis byl vytvořen automaticky">
            <a:extLst>
              <a:ext uri="{FF2B5EF4-FFF2-40B4-BE49-F238E27FC236}">
                <a16:creationId xmlns:a16="http://schemas.microsoft.com/office/drawing/2014/main" id="{82F6BF42-684A-4065-99B6-3AA356684A7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74214" y="-91440"/>
            <a:ext cx="3846786" cy="5047400"/>
          </a:xfrm>
          <a:prstGeom prst="rect">
            <a:avLst/>
          </a:prstGeom>
        </p:spPr>
      </p:pic>
      <p:pic>
        <p:nvPicPr>
          <p:cNvPr id="1038" name="Picture 14" descr="Iron padlocks flat icon set. cartoon key locks for safety and security protection isolated  vector illustration collection. secure mechanisms and encryption concept Free Vector">
            <a:hlinkClick r:id="rId11"/>
            <a:extLst>
              <a:ext uri="{FF2B5EF4-FFF2-40B4-BE49-F238E27FC236}">
                <a16:creationId xmlns:a16="http://schemas.microsoft.com/office/drawing/2014/main" id="{C383D213-E611-471B-8063-6EF8FB97BC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51329" b="94592" l="2455" r="22094">
                        <a14:foregroundMark x1="12300" y1="52278" x2="12300" y2="522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5921" r="75451"/>
          <a:stretch/>
        </p:blipFill>
        <p:spPr bwMode="auto">
          <a:xfrm>
            <a:off x="-251353" y="2195859"/>
            <a:ext cx="753981" cy="110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Kuchyňské potřeby – Page 412">
            <a:extLst>
              <a:ext uri="{FF2B5EF4-FFF2-40B4-BE49-F238E27FC236}">
                <a16:creationId xmlns:a16="http://schemas.microsoft.com/office/drawing/2014/main" id="{EE119FF9-F1E4-49A8-908C-648E34393C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809" b="95313" l="3354" r="92683">
                        <a14:foregroundMark x1="92835" y1="11230" x2="92835" y2="11230"/>
                        <a14:foregroundMark x1="84756" y1="3906" x2="84756" y2="3906"/>
                        <a14:foregroundMark x1="16311" y1="93066" x2="16311" y2="93066"/>
                        <a14:foregroundMark x1="22866" y1="95117" x2="22866" y2="95117"/>
                        <a14:foregroundMark x1="3354" y1="88281" x2="3354" y2="88281"/>
                        <a14:foregroundMark x1="12652" y1="95313" x2="12652" y2="953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66295" flipH="1">
            <a:off x="-213819" y="4046812"/>
            <a:ext cx="1432897" cy="2236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orse trophies">
            <a:extLst>
              <a:ext uri="{FF2B5EF4-FFF2-40B4-BE49-F238E27FC236}">
                <a16:creationId xmlns:a16="http://schemas.microsoft.com/office/drawing/2014/main" id="{FEC6BAED-724F-418F-BB31-189D19E621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3424" b="96883" l="10000" r="92353">
                        <a14:foregroundMark x1="50882" y1="7716" x2="50882" y2="7716"/>
                        <a14:foregroundMark x1="42353" y1="9044" x2="62451" y2="8891"/>
                        <a14:foregroundMark x1="62451" y1="8891" x2="72157" y2="8891"/>
                        <a14:foregroundMark x1="50882" y1="3424" x2="50882" y2="3424"/>
                        <a14:foregroundMark x1="55686" y1="3577" x2="55686" y2="3577"/>
                        <a14:foregroundMark x1="91765" y1="21461" x2="91765" y2="21461"/>
                        <a14:foregroundMark x1="92353" y1="18498" x2="92353" y2="18498"/>
                        <a14:foregroundMark x1="37745" y1="92284" x2="37745" y2="92284"/>
                        <a14:foregroundMark x1="81569" y1="92897" x2="81569" y2="92897"/>
                        <a14:foregroundMark x1="40882" y1="93357" x2="40882" y2="93357"/>
                        <a14:foregroundMark x1="76471" y1="94532" x2="76471" y2="94532"/>
                        <a14:foregroundMark x1="45490" y1="95861" x2="45490" y2="95861"/>
                        <a14:foregroundMark x1="71275" y1="96423" x2="71275" y2="96423"/>
                        <a14:foregroundMark x1="66765" y1="96883" x2="66765" y2="968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969" y="182892"/>
            <a:ext cx="591739" cy="1135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433937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Širokoúhlá obrazovka</PresentationFormat>
  <Slides>4</Slides>
  <Notes>3</Notes>
  <HiddenSlides>0</HiddenSlide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5" baseType="lpstr">
      <vt:lpstr>Motiv Office</vt:lpstr>
      <vt:lpstr>Prezentace aplikace PowerPoint</vt:lpstr>
      <vt:lpstr>Objev na základě textu všechny charakteristiky lichokopytníků na obrázku (postupně podle textu na ně klikni)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Ondřej Pavelek</dc:creator>
  <cp:revision>3</cp:revision>
  <dcterms:created xsi:type="dcterms:W3CDTF">2020-12-12T16:33:11Z</dcterms:created>
  <dcterms:modified xsi:type="dcterms:W3CDTF">2020-12-14T19:27:02Z</dcterms:modified>
</cp:coreProperties>
</file>