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4291979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0716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9199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013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117491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626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885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773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9281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7518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38225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839FB27-9C09-4C9C-901E-875369F960A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56AC8CF-1107-40EC-A04E-446CD6CC18D4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19479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edu.techmania.cz/cs/encyklopedie/fyzika/kvanta/fotoelektricky-jev" TargetMode="External"/><Relationship Id="rId3" Type="http://schemas.openxmlformats.org/officeDocument/2006/relationships/hyperlink" Target="http://fyzika.jreichl.com/main.article/view/538-zareni-absolutne-cerneho-telesa" TargetMode="External"/><Relationship Id="rId7" Type="http://schemas.openxmlformats.org/officeDocument/2006/relationships/hyperlink" Target="https://is.muni.cz/th/jwps8/IV.2.pdf" TargetMode="External"/><Relationship Id="rId2" Type="http://schemas.openxmlformats.org/officeDocument/2006/relationships/hyperlink" Target="https://publi.cz/books/270/0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ikiskripta.eu/w/Fotoelektrick%C3%BD_jev" TargetMode="External"/><Relationship Id="rId11" Type="http://schemas.openxmlformats.org/officeDocument/2006/relationships/hyperlink" Target="http://edu.techmania.cz/cs/encyklopedie/fyzika/kvanta/comptonuv-jev" TargetMode="External"/><Relationship Id="rId5" Type="http://schemas.openxmlformats.org/officeDocument/2006/relationships/hyperlink" Target="https://cs.wikipedia.org/wiki/Albert_Einstein" TargetMode="External"/><Relationship Id="rId10" Type="http://schemas.openxmlformats.org/officeDocument/2006/relationships/hyperlink" Target="https://hmn.wiki/cs/Compton_scattering" TargetMode="External"/><Relationship Id="rId4" Type="http://schemas.openxmlformats.org/officeDocument/2006/relationships/hyperlink" Target="https://citaty.net/autori/max-planck/" TargetMode="External"/><Relationship Id="rId9" Type="http://schemas.openxmlformats.org/officeDocument/2006/relationships/hyperlink" Target="https://www.aldebaran.cz/famous/people/Compton_Arthur.ph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986F72-67F1-0821-8F66-69FED592C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2037030"/>
            <a:ext cx="8361229" cy="3521798"/>
          </a:xfrm>
        </p:spPr>
        <p:txBody>
          <a:bodyPr>
            <a:normAutofit fontScale="90000"/>
          </a:bodyPr>
          <a:lstStyle/>
          <a:p>
            <a:r>
              <a:rPr lang="cs-CZ" dirty="0"/>
              <a:t>Experimenty vedoucí ke kvantování energie a kvantové vlastnosti záření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0A4E978-BF5A-3F0F-4C51-AFF3D3CDD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5558828"/>
            <a:ext cx="6831673" cy="986826"/>
          </a:xfrm>
        </p:spPr>
        <p:txBody>
          <a:bodyPr/>
          <a:lstStyle/>
          <a:p>
            <a:r>
              <a:rPr lang="cs-CZ" i="1" dirty="0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63556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A678B5-2516-B31F-DB51-80CBB7EE8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7C7DDF7-A034-2876-9956-1FDC866D323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Einstein – 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lektrony neabsorbují energii postupně, ale po kvantech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h𝑓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h𝑓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𝑊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Minimální frekvence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𝑊</m:t>
                      </m:r>
                    </m:oMath>
                  </m:oMathPara>
                </a14:m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7C7DDF7-A034-2876-9956-1FDC866D32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4522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C6D18C-59D5-2BA4-EB0F-802E6E2EF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47755CF-A775-0664-B929-56531BFE628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Fotoelektrický proud je přímo úměrný intenzitě dopadajícího záření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𝑛𝑒𝑆𝑣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koncentrace uvolněných elektronů,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elementární náboj,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průřez toku elektronů mezi elektrodami (obsah ozářené plochy) a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jejich rychlost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Rychlost závisí jen na frekvenci – větší intenzita =&gt;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větší koncentrace vyletujících elektronů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Další vlastnost – k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oncentrace uvolněných elektronů je přímo úměrná na intenzitě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47755CF-A775-0664-B929-56531BFE62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727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53FD0E-9B3E-6798-C0C7-6556083E7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4B79C9D-5A28-2385-19C3-914A9A3FF1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vanta elektromagnetického záření mají i hybnost – Einsteinova teorie relativity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𝑝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𝑚𝑐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h𝑓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/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4B79C9D-5A28-2385-19C3-914A9A3FF1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6706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8E096C-6990-BAF9-C64F-7E7CA74B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Comptonův</a:t>
            </a:r>
            <a:r>
              <a:rPr lang="cs-CZ" dirty="0"/>
              <a:t> rozptyl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A56693E-EB91-3C34-42C1-C90CA00736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1922 – Arthur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Holly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Compton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(1892 - 1962) – experimenty s rozptylem rentgenového záření na volných elektronech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Klasická fyzika – elektrony se měli rozkmitat na stejnou frekvencí jako mělo dopadající záření a rozptýlené záření by pak mělo stejnou frekvenci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Experiment – 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ozptýlené záření má frekvenci o něco menší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h𝑓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energie elektronu před srážkou je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po srážce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energie fotonu před srážkou je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h</m:t>
                    </m:r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po srážce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h</m:t>
                    </m:r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a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&gt;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A56693E-EB91-3C34-42C1-C90CA00736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muž, osoba, oblek, nošení&#10;&#10;Popis byl vytvořen automaticky">
            <a:extLst>
              <a:ext uri="{FF2B5EF4-FFF2-40B4-BE49-F238E27FC236}">
                <a16:creationId xmlns:a16="http://schemas.microsoft.com/office/drawing/2014/main" id="{B48CDAF7-C5F6-4F6A-579A-562B8102B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693" y="4688729"/>
            <a:ext cx="2299107" cy="207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868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CDBB96-B2FA-E920-FAB6-78B84DF02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Comptonův</a:t>
            </a:r>
            <a:r>
              <a:rPr lang="cs-CZ" dirty="0"/>
              <a:t> rozptyl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8DA5C46-08D1-2FEB-411E-C44857F9021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měna vlnové délky rozptýleného záření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Λ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𝜑</m:t>
                              </m:r>
                            </m:num>
                            <m:den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Λ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i="1">
                            <a:latin typeface="Cambria Math" panose="02040503050406030204" pitchFamily="18" charset="0"/>
                          </a:rPr>
                          <m:t>h</m:t>
                        </m:r>
                      </m:num>
                      <m:den>
                        <m:r>
                          <a:rPr lang="cs-CZ" i="1">
                            <a:latin typeface="Cambria Math" panose="02040503050406030204" pitchFamily="18" charset="0"/>
                          </a:rPr>
                          <m:t>𝑚𝑐</m:t>
                        </m:r>
                      </m:den>
                    </m:f>
                    <m:r>
                      <a:rPr lang="cs-CZ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0,0024 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nm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konstanta a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𝜑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úhel mezi dopadajícím a rozptýleným zářením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8DA5C46-08D1-2FEB-411E-C44857F9021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Obrázek 7">
            <a:extLst>
              <a:ext uri="{FF2B5EF4-FFF2-40B4-BE49-F238E27FC236}">
                <a16:creationId xmlns:a16="http://schemas.microsoft.com/office/drawing/2014/main" id="{E50F0BC7-C872-2D08-93E0-9AFC619F3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056" y="3683146"/>
            <a:ext cx="3954166" cy="298210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C8C4210-6E2B-8522-FE4B-47123EC48C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77" y="3683146"/>
            <a:ext cx="5422003" cy="298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36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43C2100-CCED-332A-D95A-57F5C0CF8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B962A2C-C660-1C94-DCCF-38440CC9F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https://publi.cz/books/270/03.html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http://fyzika.jreichl.com/main.article/view/538-zareni-absolutne-cerneho-telesa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https://citaty.net/autori/max-planck/</a:t>
            </a: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https://cs.wikipedia.org/wiki/Albert_Einstein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https://www.wikiskripta.eu/w/Fotoelektrick%C3%BD_jev</a:t>
            </a: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https://is.muni.cz/th/jwps8/IV.2.pdf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http://edu.techmania.cz/cs/encyklopedie/fyzika/kvanta/fotoelektricky-jev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https://www.aldebaran.cz/famous/people/Compton_Arthur.php</a:t>
            </a: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</a:t>
            </a: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://hmn.wiki/cs/Compton_scattering</a:t>
            </a: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http://edu.techmania.cz/cs/encyklopedie/fyzika/kvanta/comptonuv-jev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740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ED6F115-B23C-6175-9F3C-90255DC88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Tepelné záření absolutně černého tělesa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21C44AB-F941-2264-1FA8-0726B299C31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Záření emitované pouze v důsledku tepelného pohybu nabitých částic v tělese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Gustav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Kirchhoff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(1824 - 1887) – souvislost mezi vyzařováním a pohlcováním energie tělesy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d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celková energie vyzářená tělesem a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plocha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Jen i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nterval vlnových délek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d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</m:d>
                  </m:oMath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cs-CZ" sz="1800" b="0" i="0" smtClean="0">
                              <a:effectLst/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𝜚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d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cs-CZ" sz="1800" b="0" i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1800" b="0" i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d</m:t>
                      </m:r>
                      <m:r>
                        <a:rPr lang="cs-CZ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𝑆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𝜚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spektrální hustota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záření – kolik energie se vyzáří za jednotku času z jednotky plochy v jednotkovém rozsahu vlnové délky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sub>
                          </m:sSub>
                        </m:e>
                      </m:nary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d</m:t>
                      </m:r>
                      <m:r>
                        <a:rPr lang="cs-CZ" sz="1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𝜆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21C44AB-F941-2264-1FA8-0726B299C3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1641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494DE4-B0BB-4A35-A76E-94107D0A9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Tepelné záření absolutně černého tělesa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E884CE0-C890-B284-AF55-C13CB6D466A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Podíl energie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d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pohlcené tělesem k celkové dopadající energii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d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se nazývá koeficient absorpce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d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d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Kirchhoffův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zákon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=…=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𝑓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spektrální intenzita záření</a:t>
                </a: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E884CE0-C890-B284-AF55-C13CB6D466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FE001164-7186-2B69-3E55-7B356E6E6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897" y="2835165"/>
            <a:ext cx="4484533" cy="249532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72101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6D29A1-EE98-1C5C-262F-D4CE24F15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Tepelné záření absolutně černého tělesa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89763D3-1594-A886-3D59-A35442B4FF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Absolutně černé těleso – ideální těleso, které pohlcuje veškeré záření, které na něj dopadne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</m:sub>
                    </m:sSub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cs-CZ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a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 panose="02040503050406030204" pitchFamily="18" charset="0"/>
                          </a:rPr>
                          <m:t>𝜚</m:t>
                        </m:r>
                      </m:e>
                      <m:sub>
                        <m:r>
                          <a:rPr lang="cs-CZ" i="1">
                            <a:latin typeface="Cambria Math" panose="02040503050406030204" pitchFamily="18" charset="0"/>
                          </a:rPr>
                          <m:t>𝜆</m:t>
                        </m:r>
                      </m:sub>
                    </m:sSub>
                    <m:r>
                      <a:rPr lang="cs-CZ">
                        <a:latin typeface="Cambria Math" panose="02040503050406030204" pitchFamily="18" charset="0"/>
                      </a:rPr>
                      <m:t>= </m:t>
                    </m:r>
                    <m:r>
                      <a:rPr lang="cs-CZ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i="1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cs-CZ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cs-CZ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</m:oMath>
                </a14:m>
                <a:endParaRPr lang="cs-CZ" dirty="0">
                  <a:latin typeface="Calibri" panose="020F0502020204030204" pitchFamily="34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1893 – Wilhelm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Wien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(1864 - 1928) –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Wienův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zákon posuvu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m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termodynamická teplota,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𝑏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=2,9∙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</a:rPr>
                          <m:t>−3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m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konstanta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</a:rPr>
                          <m:t>m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vlnová délka, na které AČT vyzařuje s maximální intenzitou za dané teploty 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89763D3-1594-A886-3D59-A35442B4FF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F12B5FC1-0758-C73A-98D2-1928B86E5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556" y="4429347"/>
            <a:ext cx="2908906" cy="23358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4849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DFD01B-319A-6BCF-7E58-BE8E32198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Tepelné záření absolutně černého tělesa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ECF76E8-87D7-F796-5807-8CA693FD5D0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6000"/>
                <a:ext cx="9601200" cy="3886200"/>
              </a:xfrm>
            </p:spPr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Max Planck (1858 - 1947) roku 1900 uhádl vztah pro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spektrální intenzitu záření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𝜆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</m: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h</m:t>
                          </m:r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sup>
                          </m:sSup>
                          <m:d>
                            <m:d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h𝑐</m:t>
                                  </m:r>
                                  <m: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/</m:t>
                                  </m:r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𝑘𝑇</m:t>
                                  </m:r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𝜆</m:t>
                                  </m:r>
                                </m:sup>
                              </m:sSup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=1,38∙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23</m:t>
                        </m:r>
                      </m:sup>
                    </m:sSup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J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Boltzmannova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konstanta,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h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=6,62607015∙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−34</m:t>
                        </m:r>
                      </m:sup>
                    </m:sSup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J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nově zavedená Planckova konstanta,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e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Eulerovo číslo,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vlnová délka záření,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rychlost světla ve vakuu a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termodynamická teplota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později odvodil teoreticky – předpokládal, že výměna energie mezi tělesem a zářením neprobíhá spojitě, ale po kvantech energie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h𝑓</m:t>
                      </m:r>
                    </m:oMath>
                  </m:oMathPara>
                </a14:m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h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 Planckova konstanta a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frekvence vyzářeného záření</a:t>
                </a:r>
                <a:endParaRPr lang="cs-CZ" sz="1800" dirty="0"/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ECF76E8-87D7-F796-5807-8CA693FD5D0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6000"/>
                <a:ext cx="9601200" cy="3886200"/>
              </a:xfrm>
              <a:blipFill>
                <a:blip r:embed="rId2"/>
                <a:stretch>
                  <a:fillRect l="-508" t="-12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text, osoba, muž, bílá&#10;&#10;Popis byl vytvořen automaticky">
            <a:extLst>
              <a:ext uri="{FF2B5EF4-FFF2-40B4-BE49-F238E27FC236}">
                <a16:creationId xmlns:a16="http://schemas.microsoft.com/office/drawing/2014/main" id="{E33AA1DB-D060-F6DB-9005-FFC48AF3D3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" r="5228"/>
          <a:stretch/>
        </p:blipFill>
        <p:spPr>
          <a:xfrm>
            <a:off x="9613257" y="317778"/>
            <a:ext cx="2041459" cy="295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50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BFB4E3-CEE8-145D-C19E-634451F8F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84809E2-B3A9-AB08-90F1-3BA2DC93B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Objev –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Heinrich Hertz (1857 - 1894) roku 1887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Albert Einstein (1879 - 1955) roku 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1905 – mělo by se kvantovat i elektromagnetické záření – vysvětlil fotoelektrický jev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Wilhelm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Hallwachs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(1859 - 1922) a Alexandr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Stoletov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(1839 - 1896) studovali vlastnosti fotoelektrického jevu</a:t>
            </a:r>
          </a:p>
          <a:p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 descr="Obsah obrázku osoba, muž, staré&#10;&#10;Popis byl vytvořen automaticky">
            <a:extLst>
              <a:ext uri="{FF2B5EF4-FFF2-40B4-BE49-F238E27FC236}">
                <a16:creationId xmlns:a16="http://schemas.microsoft.com/office/drawing/2014/main" id="{FEC42054-3A53-CEE8-F74E-DDFCA6B22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120" y="3784469"/>
            <a:ext cx="1970840" cy="262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75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FBFA517-6D51-C06A-02FF-8154E6552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78E3158-6BBF-11DE-A6F5-A119AA080EE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Ozařování vodiče může vést k uvolnění záporného náboje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inimální frekvence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dopadajícího světla – pod ní jev nenastává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astává okamžitě po dopadu světla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Fotoelektrický proud je přímo úměrný intenzitě dopadajícího záření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78E3158-6BBF-11DE-A6F5-A119AA080EE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9B78E920-5905-FBDE-847A-3AFE2F4D91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420" y="3895725"/>
            <a:ext cx="3562350" cy="256489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FEAEF96-B83E-5387-D617-DE2B468F7B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231" y="3895725"/>
            <a:ext cx="4013532" cy="256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79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C1CC6C-3E34-42E2-7482-CA9FEBDC3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994EF30-24FB-C848-8351-768C188D714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k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𝑊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k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maximální energie uvolněného elektronu,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energie pohlcená elektronem a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𝑊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výstupní práce nutná na uvolnění elektronu z látky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Philipp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Lenard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(1862 - 1947) – experimenty zkoumající kinetickou energii elektronů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k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𝑒𝑈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napětí, při kterém byl proud v obvodu nulový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Další vlastnost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k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inetická energie je přímo úměrná frekvenci dopadajícího záření a nezávisí na jeho intenzitě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994EF30-24FB-C848-8351-768C188D71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4BE5D162-48A1-8BEB-E072-CCE775945D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106" y="4784264"/>
            <a:ext cx="3032781" cy="216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19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DD433C-FF6F-AA63-DE6E-3B3BAEF5D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362139"/>
            <a:ext cx="9601200" cy="389298"/>
          </a:xfrm>
        </p:spPr>
        <p:txBody>
          <a:bodyPr>
            <a:normAutofit fontScale="90000"/>
          </a:bodyPr>
          <a:lstStyle/>
          <a:p>
            <a:r>
              <a:rPr lang="cs-CZ" dirty="0"/>
              <a:t>Fotoelektrický jev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54B4689-68B1-738F-868A-539B79160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456657"/>
          </a:xfrm>
        </p:spPr>
        <p:txBody>
          <a:bodyPr/>
          <a:lstStyle/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eoretická koncepce spojitých elektromagnetických vln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3B16F13-0CFA-8E8D-A0BA-AC4845849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2435383"/>
            <a:ext cx="4443984" cy="3432018"/>
          </a:xfrm>
        </p:spPr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ětší intenzita =&gt; větší kinetická energie 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Elektromagnetická vlna </a:t>
            </a:r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 měla předat energii elektronu až po chvíli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Dostatečně velká amplituda vlny – nemělo by záležet na frekvenci</a:t>
            </a:r>
          </a:p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mise elektronů pro určité rezonanční frekvence 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Kinetická energie elektronů souvisí s rezonanční frekvencí elektronů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387CF9C-1D1B-AE27-9FDB-C4ECF60142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25014" y="1702051"/>
            <a:ext cx="4443984" cy="638813"/>
          </a:xfrm>
        </p:spPr>
        <p:txBody>
          <a:bodyPr/>
          <a:lstStyle/>
          <a:p>
            <a:r>
              <a:rPr lang="cs-CZ" dirty="0"/>
              <a:t>Experimenty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4E036DC-C31C-C925-EFDA-81C4CE8072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25014" y="2435383"/>
            <a:ext cx="4443984" cy="3432018"/>
          </a:xfrm>
        </p:spPr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inetická energie nezávisí na intenzitě</a:t>
            </a:r>
          </a:p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otoelektrický jev nastává okamžitě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Existuje minimální frekvence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Nastává pro všechny frekvence nad minimální frekvencí</a:t>
            </a:r>
          </a:p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inetická energie elektronů </a:t>
            </a:r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přímo úměrná frekvenci záření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1826660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101</TotalTime>
  <Words>966</Words>
  <Application>Microsoft Office PowerPoint</Application>
  <PresentationFormat>Širokoúhlá obrazovka</PresentationFormat>
  <Paragraphs>105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9" baseType="lpstr">
      <vt:lpstr>Calibri</vt:lpstr>
      <vt:lpstr>Cambria Math</vt:lpstr>
      <vt:lpstr>Franklin Gothic Book</vt:lpstr>
      <vt:lpstr>Oříznutí</vt:lpstr>
      <vt:lpstr>Experimenty vedoucí ke kvantování energie a kvantové vlastnosti záření</vt:lpstr>
      <vt:lpstr>Tepelné záření absolutně černého tělesa</vt:lpstr>
      <vt:lpstr>Tepelné záření absolutně černého tělesa</vt:lpstr>
      <vt:lpstr>Tepelné záření absolutně černého tělesa</vt:lpstr>
      <vt:lpstr>Tepelné záření absolutně černého tělesa</vt:lpstr>
      <vt:lpstr>Fotoelektrický jev</vt:lpstr>
      <vt:lpstr>Fotoelektrický jev</vt:lpstr>
      <vt:lpstr>Fotoelektrický jev</vt:lpstr>
      <vt:lpstr>Fotoelektrický jev</vt:lpstr>
      <vt:lpstr>Fotoelektrický jev</vt:lpstr>
      <vt:lpstr>Fotoelektrický jev</vt:lpstr>
      <vt:lpstr>Fotoelektrický jev</vt:lpstr>
      <vt:lpstr>Comptonův rozptyl</vt:lpstr>
      <vt:lpstr>Comptonův rozptyl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Experimenty vedoucí ke kvantování energie a kvantové vlastnosti záření</dc:title>
  <dc:creator> </dc:creator>
  <cp:lastModifiedBy> </cp:lastModifiedBy>
  <cp:revision>7</cp:revision>
  <dcterms:created xsi:type="dcterms:W3CDTF">2022-06-30T22:01:20Z</dcterms:created>
  <dcterms:modified xsi:type="dcterms:W3CDTF">2022-08-02T18:05:46Z</dcterms:modified>
</cp:coreProperties>
</file>