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17416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2583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671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959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37520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43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76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352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0945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6889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6967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800847B-D9DB-4437-91F3-87100544EBD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5A918EE8-CD7C-429B-9153-58B989C607A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10917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slidetodoc.com/vlnov-vlastnosti-stic-foton-foton-kvantum-elmag-zen/" TargetMode="External"/><Relationship Id="rId3" Type="http://schemas.openxmlformats.org/officeDocument/2006/relationships/hyperlink" Target="https://sites.google.com/site/fyzika007/fyzika-mikrosveta/modely-atomua" TargetMode="External"/><Relationship Id="rId7" Type="http://schemas.openxmlformats.org/officeDocument/2006/relationships/hyperlink" Target="https://kof.zcu.cz/st/dp/horsky/html/2daviss.html" TargetMode="External"/><Relationship Id="rId2" Type="http://schemas.openxmlformats.org/officeDocument/2006/relationships/hyperlink" Target="https://cs.wikipedia.org/wiki/Niels_Boh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k12.org/section/the-bohr-and-quantum-mechanical-models-of-the-atom-%3a%3aof%3a%3a-electrons-in-atoms-%3a%3aof%3a%3a-ck-12-chemistry-basic/" TargetMode="External"/><Relationship Id="rId5" Type="http://schemas.openxmlformats.org/officeDocument/2006/relationships/hyperlink" Target="https://cs.wikipedia.org/wiki/Louis_de_Broglie" TargetMode="External"/><Relationship Id="rId4" Type="http://schemas.openxmlformats.org/officeDocument/2006/relationships/hyperlink" Target="https://www.aldebaran.cz/bulletin/2016_32_ryd.ph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98DCD94-D97D-0403-E2EA-8F13AA9425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Staré kvantové teorie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00C45C5-1164-AC17-225C-43B68EFBC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2101190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874CD4-B4A6-45BD-43CE-914CF6124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F7A715A-FC70-79B6-F4FF-532B0931D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https://cs.wikipedia.org/wiki/Niels_Bohr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https://sites.google.com/site/fyzika007/fyzika-mikrosveta/modely-atomua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https://www.aldebaran.cz/bulletin/2016_32_ryd.php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https://cs.wikipedia.org/wiki/Louis_de_Broglie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https://www.ck12.org/section/the-bohr-and-quantum-mechanical-models-of-the-atom-%3a%3aof%3a%3a-electrons-in-atoms-%3a%3aof%3a%3a-ck-12-chemistry-basic/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https://kof.zcu.cz/st/dp/horsky/html/2daviss.html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https://slidetodoc.com/vlnov-vlastnosti-stic-foton-foton-kvantum-elmag-zen/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245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35C575-63DA-ECC5-B6C1-4BB518C5C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Bohrův model atomu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2AD1054-56B3-2042-5269-0463121EC45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599" y="2285999"/>
                <a:ext cx="9782269" cy="3997106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Vytvořil Niels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Bohr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(1885 - 1962) roku 1913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Spojení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Rutherfordova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modelu a Planckovy hypotézy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3 postuláty: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Povolené dráhy elektronu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𝑟𝑣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ℏ</m:t>
                      </m:r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moment hybnosti,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hmotnost elektronu,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jeho rychlost,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vzdálenost od jádra a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𝑛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ℏ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celistvý násobek redukované Planckovy konstanty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ℏ=</m:t>
                    </m:r>
                    <m:f>
                      <m:f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num>
                      <m:den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</m:oMath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>
                  <a:buFont typeface="+mj-lt"/>
                  <a:buAutoNum type="arabicPeriod" startAt="2"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Elektron na povolených drahách nevyzařuje energii, je stacionární.</a:t>
                </a:r>
              </a:p>
              <a:p>
                <a:pPr marL="342900" indent="-342900">
                  <a:buFont typeface="+mj-lt"/>
                  <a:buAutoNum type="arabicPeriod" startAt="3"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řechod elektronu mezi energetickými stavy – rozdíl energií roven kvantu elektromagnetického záření o frekvenci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endParaRPr lang="cs-CZ" sz="1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𝑝𝑜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č</m:t>
                              </m:r>
                            </m:sub>
                          </m:s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𝑘𝑜𝑛</m:t>
                              </m:r>
                            </m:sub>
                          </m:sSub>
                        </m:e>
                      </m:d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h𝑓</m:t>
                      </m:r>
                    </m:oMath>
                  </m:oMathPara>
                </a14:m>
                <a:endParaRPr lang="cs-CZ" sz="1800" b="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+mj-lt"/>
                  <a:buAutoNum type="arabicPeriod" startAt="2"/>
                </a:pP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2AD1054-56B3-2042-5269-0463121EC45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599" y="2285999"/>
                <a:ext cx="9782269" cy="3997106"/>
              </a:xfrm>
              <a:blipFill>
                <a:blip r:embed="rId2"/>
                <a:stretch>
                  <a:fillRect l="-498" t="-18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zeď, muž, osoba, oblek&#10;&#10;Popis byl vytvořen automaticky">
            <a:extLst>
              <a:ext uri="{FF2B5EF4-FFF2-40B4-BE49-F238E27FC236}">
                <a16:creationId xmlns:a16="http://schemas.microsoft.com/office/drawing/2014/main" id="{33981206-B47B-4A19-226B-196221A74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765" y="167679"/>
            <a:ext cx="2607635" cy="366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08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14B244-E4C6-042B-3A97-4FD19780E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Bohrův model atomu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5E180529-E8C6-BB16-DEB5-4163B63FCBD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𝑚𝑟𝑣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𝑛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ℏ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 vztah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nám dají vztahy pro poloměry oběžných drah a rychlosti pro každé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𝑛</m:t>
                    </m:r>
                    <m:r>
                      <a:rPr lang="cs-CZ" sz="180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=1, 2, 3,…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ℏ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5E180529-E8C6-BB16-DEB5-4163B63FCB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AD9C8658-F4C3-2AE2-DE2D-2CE35C365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512" y="232760"/>
            <a:ext cx="3355907" cy="338862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4546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8F058D-95FE-EF4C-0210-CC9C9C503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Bohrův model atomu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3C6024A-B9E0-AA4A-BECC-496E034CA6F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5999"/>
                <a:ext cx="9737002" cy="4015213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inetická energie elektronu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1800" dirty="0"/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Potenciální energie elektronu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cs-CZ" sz="1800" dirty="0"/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Celková energie elektronu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je pak spolu se vztahy pro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cs-CZ" sz="1800" dirty="0"/>
                  <a:t>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cs-CZ" sz="1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  <m:sSub>
                                    <m:sSubPr>
                                      <m:ctrlPr>
                                        <a:rPr lang="cs-CZ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𝜀</m:t>
                                      </m:r>
                                    </m:e>
                                    <m:sub>
                                      <m:r>
                                        <a:rPr lang="cs-CZ" sz="1800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∙2</m:t>
                          </m:r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ℏ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1800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3C6024A-B9E0-AA4A-BECC-496E034CA6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5999"/>
                <a:ext cx="9737002" cy="4015213"/>
              </a:xfrm>
              <a:blipFill>
                <a:blip r:embed="rId2"/>
                <a:stretch>
                  <a:fillRect l="-501" t="-12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8066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4B353C-41E1-83E1-BCA6-816563AA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Bohrův model atomu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7876113-9617-6987-C4B9-66B310CFAA9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Bohrův model 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ysvětloval nespojité atomové spektrum vyzařované plyny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Vyjádřil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Rydbergovu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konstantu, číselně velmi podobná empiricky zjištěné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Rydbergově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konstantě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  <m:sSub>
                                    <m:sSubPr>
                                      <m:ctrlPr>
                                        <a:rPr lang="cs-CZ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sz="1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𝜀</m:t>
                                      </m:r>
                                    </m:e>
                                    <m:sub>
                                      <m:r>
                                        <a:rPr lang="cs-CZ" sz="1800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h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7876113-9617-6987-C4B9-66B310CFAA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89EDC801-C019-E52C-6B96-92A46D1FD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719" y="3082705"/>
            <a:ext cx="4108656" cy="358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4063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A52391-AB16-9904-58FF-E98502355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722" y="676373"/>
            <a:ext cx="9601200" cy="1485900"/>
          </a:xfrm>
        </p:spPr>
        <p:txBody>
          <a:bodyPr/>
          <a:lstStyle/>
          <a:p>
            <a:r>
              <a:rPr lang="cs-CZ" dirty="0"/>
              <a:t>Bohrův model atomu: Nedostatky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429B21-922C-D869-AE9C-2FD490849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měsice klasických a kvantových představ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Stabilita oběžných drah je jen postulována, není nijak zdůvodněna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Funguje jen pro vodík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Elektron musí „vědět“ kam přechází, aby už při přechodu vyzařoval správnou frekvenci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434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73093D-D3E2-E02C-FF00-A886EE29A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Korpuskulárně-vlnový dualismus Louis de </a:t>
            </a:r>
            <a:r>
              <a:rPr lang="cs-CZ" dirty="0" err="1"/>
              <a:t>Broglieho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433BDB3-E318-6B85-5431-33828ABA62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Louis de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Broglie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(1892 - 1987) – 1924 – vztahy pro energii a hybnost fotonu mohou platit i pro jiné částice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h𝑓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𝑝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den>
                      </m:f>
                    </m:oMath>
                  </m:oMathPara>
                </a14:m>
                <a:endParaRPr lang="cs-CZ" dirty="0"/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Energie a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hybnost určují stav částice, frekvence a vlnová délka stav vlny</a:t>
                </a:r>
              </a:p>
              <a:p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433BDB3-E318-6B85-5431-33828ABA62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Obrázek 8" descr="Obsah obrázku text, osoba, muž, interiér&#10;&#10;Popis byl vytvořen automaticky">
            <a:extLst>
              <a:ext uri="{FF2B5EF4-FFF2-40B4-BE49-F238E27FC236}">
                <a16:creationId xmlns:a16="http://schemas.microsoft.com/office/drawing/2014/main" id="{457123E0-942D-B52F-E78F-FD12F87F4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577" y="2871994"/>
            <a:ext cx="2717362" cy="345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5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591B9A-7E8A-5B72-972B-CF8205285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Korpuskulárně-vlnový dualismus Louis de </a:t>
            </a:r>
            <a:r>
              <a:rPr lang="cs-CZ" dirty="0" err="1"/>
              <a:t>Broglieho</a:t>
            </a:r>
            <a:endParaRPr lang="cs-CZ" dirty="0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0E03D1EC-A72F-2592-7F0A-9CEB4E40E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Clinton Joseph </a:t>
            </a:r>
            <a:r>
              <a:rPr lang="cs-CZ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Davisson</a:t>
            </a:r>
            <a:r>
              <a:rPr lang="cs-CZ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(1881 - 1958) a </a:t>
            </a:r>
            <a:r>
              <a:rPr lang="cs-CZ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Lester</a:t>
            </a:r>
            <a:r>
              <a:rPr lang="cs-CZ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Halbert</a:t>
            </a:r>
            <a:r>
              <a:rPr lang="cs-CZ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Germer</a:t>
            </a:r>
            <a:r>
              <a:rPr lang="cs-CZ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(1896 - 1971) – chtěli experimentálně dokázat de </a:t>
            </a:r>
            <a:r>
              <a:rPr lang="cs-CZ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Broglieho</a:t>
            </a:r>
            <a:r>
              <a:rPr lang="cs-CZ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hypotézu – změřili vlnovou délku elektronu</a:t>
            </a:r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5E0A5964-A65A-B68A-7D73-31D82952F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453" y="3019189"/>
            <a:ext cx="4652652" cy="380101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E49A9CFB-F468-522A-7482-4762BC34EA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3" t="3023" r="9816" b="2405"/>
          <a:stretch/>
        </p:blipFill>
        <p:spPr>
          <a:xfrm>
            <a:off x="6903321" y="3019189"/>
            <a:ext cx="3822003" cy="379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38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DBCF3F-EDDD-7906-D99C-1E8B62009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Korpuskulárně-vlnový dualismus Louis de </a:t>
            </a:r>
            <a:r>
              <a:rPr lang="cs-CZ" dirty="0" err="1"/>
              <a:t>Broglieho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F33BE8B-55CE-C77F-6EF6-BC9F5038708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Bohrovu kruhovou dráhu nahradíme stojatou vlnou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a se vztahem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𝑚𝑣</m:t>
                          </m:r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dají po úpravách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𝑚𝑣𝑟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ℏ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což je první Bohrův postulát</a:t>
                </a:r>
              </a:p>
              <a:p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F33BE8B-55CE-C77F-6EF6-BC9F5038708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ramínko, formičky na těsto, kuchyňské nádobí, světlo&#10;&#10;Popis byl vytvořen automaticky">
            <a:extLst>
              <a:ext uri="{FF2B5EF4-FFF2-40B4-BE49-F238E27FC236}">
                <a16:creationId xmlns:a16="http://schemas.microsoft.com/office/drawing/2014/main" id="{301D4039-33F3-77B7-4AB2-2B17E6FAA8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47" y="2026452"/>
            <a:ext cx="4744016" cy="348210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4619819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64</TotalTime>
  <Words>499</Words>
  <Application>Microsoft Office PowerPoint</Application>
  <PresentationFormat>Širokoúhlá obrazovka</PresentationFormat>
  <Paragraphs>67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Calibri</vt:lpstr>
      <vt:lpstr>Cambria Math</vt:lpstr>
      <vt:lpstr>Franklin Gothic Book</vt:lpstr>
      <vt:lpstr>Oříznutí</vt:lpstr>
      <vt:lpstr>Staré kvantové teorie</vt:lpstr>
      <vt:lpstr>Bohrův model atomu</vt:lpstr>
      <vt:lpstr>Bohrův model atomu</vt:lpstr>
      <vt:lpstr>Bohrův model atomu</vt:lpstr>
      <vt:lpstr>Bohrův model atomu</vt:lpstr>
      <vt:lpstr>Bohrův model atomu: Nedostatky</vt:lpstr>
      <vt:lpstr>Korpuskulárně-vlnový dualismus Louis de Broglieho</vt:lpstr>
      <vt:lpstr>Korpuskulárně-vlnový dualismus Louis de Broglieho</vt:lpstr>
      <vt:lpstr>Korpuskulárně-vlnový dualismus Louis de Broglieho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Staré kvantové teorie</dc:title>
  <dc:creator> </dc:creator>
  <cp:lastModifiedBy> </cp:lastModifiedBy>
  <cp:revision>6</cp:revision>
  <dcterms:created xsi:type="dcterms:W3CDTF">2022-06-30T22:01:33Z</dcterms:created>
  <dcterms:modified xsi:type="dcterms:W3CDTF">2022-08-02T18:09:21Z</dcterms:modified>
</cp:coreProperties>
</file>